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6" r:id="rId5"/>
    <p:sldId id="257" r:id="rId6"/>
    <p:sldId id="259" r:id="rId7"/>
    <p:sldId id="260" r:id="rId8"/>
    <p:sldId id="261" r:id="rId9"/>
    <p:sldId id="262" r:id="rId10"/>
    <p:sldId id="264" r:id="rId11"/>
    <p:sldId id="267" r:id="rId12"/>
    <p:sldId id="265" r:id="rId13"/>
    <p:sldId id="266" r:id="rId14"/>
    <p:sldId id="263"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3ABD61-DFAC-4931-8EB1-20AA1670FEE2}" v="12" dt="2022-10-20T19:50:50.8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203ABD61-DFAC-4931-8EB1-20AA1670FEE2}"/>
    <pc:docChg chg="undo custSel addSld delSld modSld addMainMaster delMainMaster">
      <pc:chgData name="Pascalle Cup" userId="abbe84a0-611b-406e-b251-e8b4b71c069a" providerId="ADAL" clId="{203ABD61-DFAC-4931-8EB1-20AA1670FEE2}" dt="2022-10-20T20:05:50.388" v="1344" actId="1076"/>
      <pc:docMkLst>
        <pc:docMk/>
      </pc:docMkLst>
      <pc:sldChg chg="modNotesTx">
        <pc:chgData name="Pascalle Cup" userId="abbe84a0-611b-406e-b251-e8b4b71c069a" providerId="ADAL" clId="{203ABD61-DFAC-4931-8EB1-20AA1670FEE2}" dt="2022-10-20T20:04:59.864" v="1340" actId="20577"/>
        <pc:sldMkLst>
          <pc:docMk/>
          <pc:sldMk cId="1489725510" sldId="256"/>
        </pc:sldMkLst>
      </pc:sldChg>
      <pc:sldChg chg="addSp delSp modSp mod setBg">
        <pc:chgData name="Pascalle Cup" userId="abbe84a0-611b-406e-b251-e8b4b71c069a" providerId="ADAL" clId="{203ABD61-DFAC-4931-8EB1-20AA1670FEE2}" dt="2022-10-20T19:47:56.933" v="145" actId="20577"/>
        <pc:sldMkLst>
          <pc:docMk/>
          <pc:sldMk cId="2294673338" sldId="257"/>
        </pc:sldMkLst>
        <pc:spChg chg="mod">
          <ac:chgData name="Pascalle Cup" userId="abbe84a0-611b-406e-b251-e8b4b71c069a" providerId="ADAL" clId="{203ABD61-DFAC-4931-8EB1-20AA1670FEE2}" dt="2022-10-20T19:47:56.933" v="145" actId="20577"/>
          <ac:spMkLst>
            <pc:docMk/>
            <pc:sldMk cId="2294673338" sldId="257"/>
            <ac:spMk id="2" creationId="{50FD3A7F-BD11-E68D-758F-456C9278811A}"/>
          </ac:spMkLst>
        </pc:spChg>
        <pc:spChg chg="add del">
          <ac:chgData name="Pascalle Cup" userId="abbe84a0-611b-406e-b251-e8b4b71c069a" providerId="ADAL" clId="{203ABD61-DFAC-4931-8EB1-20AA1670FEE2}" dt="2022-10-20T19:38:28.617" v="14" actId="26606"/>
          <ac:spMkLst>
            <pc:docMk/>
            <pc:sldMk cId="2294673338" sldId="257"/>
            <ac:spMk id="8" creationId="{5F2BC11A-2019-4BC3-93F2-AE405F0F4251}"/>
          </ac:spMkLst>
        </pc:spChg>
        <pc:spChg chg="add del">
          <ac:chgData name="Pascalle Cup" userId="abbe84a0-611b-406e-b251-e8b4b71c069a" providerId="ADAL" clId="{203ABD61-DFAC-4931-8EB1-20AA1670FEE2}" dt="2022-10-20T19:38:28.617" v="14" actId="26606"/>
          <ac:spMkLst>
            <pc:docMk/>
            <pc:sldMk cId="2294673338" sldId="257"/>
            <ac:spMk id="10" creationId="{FBD18CC4-F639-47CF-96DD-9BA6031B506B}"/>
          </ac:spMkLst>
        </pc:spChg>
        <pc:spChg chg="add del">
          <ac:chgData name="Pascalle Cup" userId="abbe84a0-611b-406e-b251-e8b4b71c069a" providerId="ADAL" clId="{203ABD61-DFAC-4931-8EB1-20AA1670FEE2}" dt="2022-10-20T19:38:28.606" v="13" actId="26606"/>
          <ac:spMkLst>
            <pc:docMk/>
            <pc:sldMk cId="2294673338" sldId="257"/>
            <ac:spMk id="15" creationId="{04812C46-200A-4DEB-A05E-3ED6C68C2387}"/>
          </ac:spMkLst>
        </pc:spChg>
        <pc:spChg chg="add del">
          <ac:chgData name="Pascalle Cup" userId="abbe84a0-611b-406e-b251-e8b4b71c069a" providerId="ADAL" clId="{203ABD61-DFAC-4931-8EB1-20AA1670FEE2}" dt="2022-10-20T19:38:28.606" v="13" actId="26606"/>
          <ac:spMkLst>
            <pc:docMk/>
            <pc:sldMk cId="2294673338" sldId="257"/>
            <ac:spMk id="17" creationId="{D1EA859B-E555-4109-94F3-6700E046E008}"/>
          </ac:spMkLst>
        </pc:spChg>
        <pc:spChg chg="add">
          <ac:chgData name="Pascalle Cup" userId="abbe84a0-611b-406e-b251-e8b4b71c069a" providerId="ADAL" clId="{203ABD61-DFAC-4931-8EB1-20AA1670FEE2}" dt="2022-10-20T19:38:28.617" v="14" actId="26606"/>
          <ac:spMkLst>
            <pc:docMk/>
            <pc:sldMk cId="2294673338" sldId="257"/>
            <ac:spMk id="19" creationId="{02E612C7-B066-4023-9D0A-7C54D1E33070}"/>
          </ac:spMkLst>
        </pc:spChg>
        <pc:spChg chg="add">
          <ac:chgData name="Pascalle Cup" userId="abbe84a0-611b-406e-b251-e8b4b71c069a" providerId="ADAL" clId="{203ABD61-DFAC-4931-8EB1-20AA1670FEE2}" dt="2022-10-20T19:38:28.617" v="14" actId="26606"/>
          <ac:spMkLst>
            <pc:docMk/>
            <pc:sldMk cId="2294673338" sldId="257"/>
            <ac:spMk id="20" creationId="{34CFA7DE-DC24-4883-9E7E-83830575519A}"/>
          </ac:spMkLst>
        </pc:spChg>
        <pc:picChg chg="del">
          <ac:chgData name="Pascalle Cup" userId="abbe84a0-611b-406e-b251-e8b4b71c069a" providerId="ADAL" clId="{203ABD61-DFAC-4931-8EB1-20AA1670FEE2}" dt="2022-10-20T19:37:52.944" v="1" actId="478"/>
          <ac:picMkLst>
            <pc:docMk/>
            <pc:sldMk cId="2294673338" sldId="257"/>
            <ac:picMk id="4" creationId="{124C0CB0-5F00-46BA-B741-05A2A7FD2D61}"/>
          </ac:picMkLst>
        </pc:picChg>
        <pc:picChg chg="add mod ord">
          <ac:chgData name="Pascalle Cup" userId="abbe84a0-611b-406e-b251-e8b4b71c069a" providerId="ADAL" clId="{203ABD61-DFAC-4931-8EB1-20AA1670FEE2}" dt="2022-10-20T19:38:28.617" v="14" actId="26606"/>
          <ac:picMkLst>
            <pc:docMk/>
            <pc:sldMk cId="2294673338" sldId="257"/>
            <ac:picMk id="5" creationId="{185C3742-C76D-D197-5659-0228DDB4CC92}"/>
          </ac:picMkLst>
        </pc:picChg>
      </pc:sldChg>
      <pc:sldChg chg="modNotesTx">
        <pc:chgData name="Pascalle Cup" userId="abbe84a0-611b-406e-b251-e8b4b71c069a" providerId="ADAL" clId="{203ABD61-DFAC-4931-8EB1-20AA1670FEE2}" dt="2022-10-20T19:50:41.429" v="416" actId="20577"/>
        <pc:sldMkLst>
          <pc:docMk/>
          <pc:sldMk cId="3437923316" sldId="259"/>
        </pc:sldMkLst>
      </pc:sldChg>
      <pc:sldChg chg="addSp delSp modSp mod setBg modAnim modNotesTx">
        <pc:chgData name="Pascalle Cup" userId="abbe84a0-611b-406e-b251-e8b4b71c069a" providerId="ADAL" clId="{203ABD61-DFAC-4931-8EB1-20AA1670FEE2}" dt="2022-10-20T19:51:25.322" v="541" actId="20577"/>
        <pc:sldMkLst>
          <pc:docMk/>
          <pc:sldMk cId="677247159" sldId="260"/>
        </pc:sldMkLst>
        <pc:spChg chg="mod">
          <ac:chgData name="Pascalle Cup" userId="abbe84a0-611b-406e-b251-e8b4b71c069a" providerId="ADAL" clId="{203ABD61-DFAC-4931-8EB1-20AA1670FEE2}" dt="2022-10-20T19:39:05.386" v="27" actId="14100"/>
          <ac:spMkLst>
            <pc:docMk/>
            <pc:sldMk cId="677247159" sldId="260"/>
            <ac:spMk id="2" creationId="{5007D5BB-4788-4A8C-B50F-C648120FB8B4}"/>
          </ac:spMkLst>
        </pc:spChg>
        <pc:spChg chg="mod">
          <ac:chgData name="Pascalle Cup" userId="abbe84a0-611b-406e-b251-e8b4b71c069a" providerId="ADAL" clId="{203ABD61-DFAC-4931-8EB1-20AA1670FEE2}" dt="2022-10-20T19:50:50.878" v="417" actId="20577"/>
          <ac:spMkLst>
            <pc:docMk/>
            <pc:sldMk cId="677247159" sldId="260"/>
            <ac:spMk id="4" creationId="{F20DBDC9-E12A-631C-B186-A27FB0C00A9D}"/>
          </ac:spMkLst>
        </pc:spChg>
        <pc:spChg chg="add del">
          <ac:chgData name="Pascalle Cup" userId="abbe84a0-611b-406e-b251-e8b4b71c069a" providerId="ADAL" clId="{203ABD61-DFAC-4931-8EB1-20AA1670FEE2}" dt="2022-10-20T19:38:59.353" v="24" actId="26606"/>
          <ac:spMkLst>
            <pc:docMk/>
            <pc:sldMk cId="677247159" sldId="260"/>
            <ac:spMk id="10" creationId="{02E612C7-B066-4023-9D0A-7C54D1E33070}"/>
          </ac:spMkLst>
        </pc:spChg>
        <pc:spChg chg="add del">
          <ac:chgData name="Pascalle Cup" userId="abbe84a0-611b-406e-b251-e8b4b71c069a" providerId="ADAL" clId="{203ABD61-DFAC-4931-8EB1-20AA1670FEE2}" dt="2022-10-20T19:38:59.353" v="24" actId="26606"/>
          <ac:spMkLst>
            <pc:docMk/>
            <pc:sldMk cId="677247159" sldId="260"/>
            <ac:spMk id="12" creationId="{4DE0FBC4-76C2-4FA1-A14B-AF5A773FF09E}"/>
          </ac:spMkLst>
        </pc:spChg>
        <pc:spChg chg="add del">
          <ac:chgData name="Pascalle Cup" userId="abbe84a0-611b-406e-b251-e8b4b71c069a" providerId="ADAL" clId="{203ABD61-DFAC-4931-8EB1-20AA1670FEE2}" dt="2022-10-20T19:38:59.353" v="24" actId="26606"/>
          <ac:spMkLst>
            <pc:docMk/>
            <pc:sldMk cId="677247159" sldId="260"/>
            <ac:spMk id="14" creationId="{42F627A6-6D64-474C-B65E-BA7460149491}"/>
          </ac:spMkLst>
        </pc:spChg>
        <pc:spChg chg="add">
          <ac:chgData name="Pascalle Cup" userId="abbe84a0-611b-406e-b251-e8b4b71c069a" providerId="ADAL" clId="{203ABD61-DFAC-4931-8EB1-20AA1670FEE2}" dt="2022-10-20T19:38:59.427" v="25" actId="26606"/>
          <ac:spMkLst>
            <pc:docMk/>
            <pc:sldMk cId="677247159" sldId="260"/>
            <ac:spMk id="16" creationId="{02E612C7-B066-4023-9D0A-7C54D1E33070}"/>
          </ac:spMkLst>
        </pc:spChg>
        <pc:spChg chg="add">
          <ac:chgData name="Pascalle Cup" userId="abbe84a0-611b-406e-b251-e8b4b71c069a" providerId="ADAL" clId="{203ABD61-DFAC-4931-8EB1-20AA1670FEE2}" dt="2022-10-20T19:38:59.427" v="25" actId="26606"/>
          <ac:spMkLst>
            <pc:docMk/>
            <pc:sldMk cId="677247159" sldId="260"/>
            <ac:spMk id="17" creationId="{34CFA7DE-DC24-4883-9E7E-83830575519A}"/>
          </ac:spMkLst>
        </pc:spChg>
        <pc:picChg chg="mod ord">
          <ac:chgData name="Pascalle Cup" userId="abbe84a0-611b-406e-b251-e8b4b71c069a" providerId="ADAL" clId="{203ABD61-DFAC-4931-8EB1-20AA1670FEE2}" dt="2022-10-20T19:38:59.427" v="25" actId="26606"/>
          <ac:picMkLst>
            <pc:docMk/>
            <pc:sldMk cId="677247159" sldId="260"/>
            <ac:picMk id="5" creationId="{3858993C-FFD9-7C7F-FDCF-D9F70622053B}"/>
          </ac:picMkLst>
        </pc:picChg>
      </pc:sldChg>
      <pc:sldChg chg="modAnim modNotesTx">
        <pc:chgData name="Pascalle Cup" userId="abbe84a0-611b-406e-b251-e8b4b71c069a" providerId="ADAL" clId="{203ABD61-DFAC-4931-8EB1-20AA1670FEE2}" dt="2022-10-20T19:52:07.038" v="716" actId="20577"/>
        <pc:sldMkLst>
          <pc:docMk/>
          <pc:sldMk cId="2255724884" sldId="261"/>
        </pc:sldMkLst>
      </pc:sldChg>
      <pc:sldChg chg="modAnim modNotesTx">
        <pc:chgData name="Pascalle Cup" userId="abbe84a0-611b-406e-b251-e8b4b71c069a" providerId="ADAL" clId="{203ABD61-DFAC-4931-8EB1-20AA1670FEE2}" dt="2022-10-20T19:52:37.700" v="850" actId="20577"/>
        <pc:sldMkLst>
          <pc:docMk/>
          <pc:sldMk cId="3554301173" sldId="262"/>
        </pc:sldMkLst>
      </pc:sldChg>
      <pc:sldChg chg="modSp mod">
        <pc:chgData name="Pascalle Cup" userId="abbe84a0-611b-406e-b251-e8b4b71c069a" providerId="ADAL" clId="{203ABD61-DFAC-4931-8EB1-20AA1670FEE2}" dt="2022-10-20T19:47:31.547" v="143" actId="207"/>
        <pc:sldMkLst>
          <pc:docMk/>
          <pc:sldMk cId="2665744913" sldId="263"/>
        </pc:sldMkLst>
        <pc:spChg chg="mod">
          <ac:chgData name="Pascalle Cup" userId="abbe84a0-611b-406e-b251-e8b4b71c069a" providerId="ADAL" clId="{203ABD61-DFAC-4931-8EB1-20AA1670FEE2}" dt="2022-10-20T19:47:17.118" v="140" actId="207"/>
          <ac:spMkLst>
            <pc:docMk/>
            <pc:sldMk cId="2665744913" sldId="263"/>
            <ac:spMk id="2" creationId="{57807D46-481E-BCE3-D37C-B516B073BD53}"/>
          </ac:spMkLst>
        </pc:spChg>
        <pc:spChg chg="mod">
          <ac:chgData name="Pascalle Cup" userId="abbe84a0-611b-406e-b251-e8b4b71c069a" providerId="ADAL" clId="{203ABD61-DFAC-4931-8EB1-20AA1670FEE2}" dt="2022-10-20T19:47:22.596" v="141" actId="207"/>
          <ac:spMkLst>
            <pc:docMk/>
            <pc:sldMk cId="2665744913" sldId="263"/>
            <ac:spMk id="4" creationId="{93F437F9-A515-E7C1-00A7-085D0FD87BE4}"/>
          </ac:spMkLst>
        </pc:spChg>
        <pc:spChg chg="mod">
          <ac:chgData name="Pascalle Cup" userId="abbe84a0-611b-406e-b251-e8b4b71c069a" providerId="ADAL" clId="{203ABD61-DFAC-4931-8EB1-20AA1670FEE2}" dt="2022-10-20T19:47:31.547" v="143" actId="207"/>
          <ac:spMkLst>
            <pc:docMk/>
            <pc:sldMk cId="2665744913" sldId="263"/>
            <ac:spMk id="6" creationId="{57DCAF23-D084-5D49-3A85-18058970807C}"/>
          </ac:spMkLst>
        </pc:spChg>
      </pc:sldChg>
      <pc:sldChg chg="addSp delSp modSp mod setBg modAnim modNotesTx">
        <pc:chgData name="Pascalle Cup" userId="abbe84a0-611b-406e-b251-e8b4b71c069a" providerId="ADAL" clId="{203ABD61-DFAC-4931-8EB1-20AA1670FEE2}" dt="2022-10-20T19:53:14.952" v="1010" actId="20577"/>
        <pc:sldMkLst>
          <pc:docMk/>
          <pc:sldMk cId="2989860880" sldId="264"/>
        </pc:sldMkLst>
        <pc:spChg chg="mod">
          <ac:chgData name="Pascalle Cup" userId="abbe84a0-611b-406e-b251-e8b4b71c069a" providerId="ADAL" clId="{203ABD61-DFAC-4931-8EB1-20AA1670FEE2}" dt="2022-10-20T19:41:28.997" v="68" actId="20577"/>
          <ac:spMkLst>
            <pc:docMk/>
            <pc:sldMk cId="2989860880" sldId="264"/>
            <ac:spMk id="2" creationId="{427D4E25-5D81-957B-DE0C-8DF734ADA6D0}"/>
          </ac:spMkLst>
        </pc:spChg>
        <pc:spChg chg="mod">
          <ac:chgData name="Pascalle Cup" userId="abbe84a0-611b-406e-b251-e8b4b71c069a" providerId="ADAL" clId="{203ABD61-DFAC-4931-8EB1-20AA1670FEE2}" dt="2022-10-20T19:41:22.313" v="67" actId="790"/>
          <ac:spMkLst>
            <pc:docMk/>
            <pc:sldMk cId="2989860880" sldId="264"/>
            <ac:spMk id="6" creationId="{A9C691C3-9E4E-18CA-1C63-973C172AEB05}"/>
          </ac:spMkLst>
        </pc:spChg>
        <pc:spChg chg="add">
          <ac:chgData name="Pascalle Cup" userId="abbe84a0-611b-406e-b251-e8b4b71c069a" providerId="ADAL" clId="{203ABD61-DFAC-4931-8EB1-20AA1670FEE2}" dt="2022-10-20T19:40:04.477" v="34" actId="26606"/>
          <ac:spMkLst>
            <pc:docMk/>
            <pc:sldMk cId="2989860880" sldId="264"/>
            <ac:spMk id="11" creationId="{884769FE-1656-422F-86E1-8C1B16C27BE1}"/>
          </ac:spMkLst>
        </pc:spChg>
        <pc:spChg chg="add">
          <ac:chgData name="Pascalle Cup" userId="abbe84a0-611b-406e-b251-e8b4b71c069a" providerId="ADAL" clId="{203ABD61-DFAC-4931-8EB1-20AA1670FEE2}" dt="2022-10-20T19:40:04.477" v="34" actId="26606"/>
          <ac:spMkLst>
            <pc:docMk/>
            <pc:sldMk cId="2989860880" sldId="264"/>
            <ac:spMk id="13" creationId="{CB249F6D-244F-494A-98B9-5CC7413C4FB9}"/>
          </ac:spMkLst>
        </pc:spChg>
        <pc:spChg chg="add">
          <ac:chgData name="Pascalle Cup" userId="abbe84a0-611b-406e-b251-e8b4b71c069a" providerId="ADAL" clId="{203ABD61-DFAC-4931-8EB1-20AA1670FEE2}" dt="2022-10-20T19:40:04.477" v="34" actId="26606"/>
          <ac:spMkLst>
            <pc:docMk/>
            <pc:sldMk cId="2989860880" sldId="264"/>
            <ac:spMk id="15" creationId="{506C536E-6ECA-4211-AF8C-A2671C484DA7}"/>
          </ac:spMkLst>
        </pc:spChg>
        <pc:spChg chg="add">
          <ac:chgData name="Pascalle Cup" userId="abbe84a0-611b-406e-b251-e8b4b71c069a" providerId="ADAL" clId="{203ABD61-DFAC-4931-8EB1-20AA1670FEE2}" dt="2022-10-20T19:40:04.477" v="34" actId="26606"/>
          <ac:spMkLst>
            <pc:docMk/>
            <pc:sldMk cId="2989860880" sldId="264"/>
            <ac:spMk id="17" creationId="{AEAA70EA-2201-4F5D-AF08-58CFF851CCCD}"/>
          </ac:spMkLst>
        </pc:spChg>
        <pc:spChg chg="add del">
          <ac:chgData name="Pascalle Cup" userId="abbe84a0-611b-406e-b251-e8b4b71c069a" providerId="ADAL" clId="{203ABD61-DFAC-4931-8EB1-20AA1670FEE2}" dt="2022-10-20T19:39:47.815" v="32" actId="26606"/>
          <ac:spMkLst>
            <pc:docMk/>
            <pc:sldMk cId="2989860880" sldId="264"/>
            <ac:spMk id="2055" creationId="{02E612C7-B066-4023-9D0A-7C54D1E33070}"/>
          </ac:spMkLst>
        </pc:spChg>
        <pc:spChg chg="add del">
          <ac:chgData name="Pascalle Cup" userId="abbe84a0-611b-406e-b251-e8b4b71c069a" providerId="ADAL" clId="{203ABD61-DFAC-4931-8EB1-20AA1670FEE2}" dt="2022-10-20T19:39:47.815" v="32" actId="26606"/>
          <ac:spMkLst>
            <pc:docMk/>
            <pc:sldMk cId="2989860880" sldId="264"/>
            <ac:spMk id="2057" creationId="{34CFA7DE-DC24-4883-9E7E-83830575519A}"/>
          </ac:spMkLst>
        </pc:spChg>
        <pc:picChg chg="del mod">
          <ac:chgData name="Pascalle Cup" userId="abbe84a0-611b-406e-b251-e8b4b71c069a" providerId="ADAL" clId="{203ABD61-DFAC-4931-8EB1-20AA1670FEE2}" dt="2022-10-20T19:39:52.825" v="33" actId="21"/>
          <ac:picMkLst>
            <pc:docMk/>
            <pc:sldMk cId="2989860880" sldId="264"/>
            <ac:picMk id="2050" creationId="{AE4A7020-1B69-AD21-4B80-0749CBEB950F}"/>
          </ac:picMkLst>
        </pc:picChg>
      </pc:sldChg>
      <pc:sldChg chg="modSp mod modAnim modNotesTx">
        <pc:chgData name="Pascalle Cup" userId="abbe84a0-611b-406e-b251-e8b4b71c069a" providerId="ADAL" clId="{203ABD61-DFAC-4931-8EB1-20AA1670FEE2}" dt="2022-10-20T20:01:37.172" v="1123" actId="20577"/>
        <pc:sldMkLst>
          <pc:docMk/>
          <pc:sldMk cId="646869751" sldId="265"/>
        </pc:sldMkLst>
        <pc:spChg chg="mod">
          <ac:chgData name="Pascalle Cup" userId="abbe84a0-611b-406e-b251-e8b4b71c069a" providerId="ADAL" clId="{203ABD61-DFAC-4931-8EB1-20AA1670FEE2}" dt="2022-10-20T19:41:40.474" v="69" actId="1076"/>
          <ac:spMkLst>
            <pc:docMk/>
            <pc:sldMk cId="646869751" sldId="265"/>
            <ac:spMk id="2" creationId="{D0296B8C-8BB7-A160-E292-28BE47F6637D}"/>
          </ac:spMkLst>
        </pc:spChg>
        <pc:spChg chg="mod">
          <ac:chgData name="Pascalle Cup" userId="abbe84a0-611b-406e-b251-e8b4b71c069a" providerId="ADAL" clId="{203ABD61-DFAC-4931-8EB1-20AA1670FEE2}" dt="2022-10-20T19:41:42.618" v="70" actId="1076"/>
          <ac:spMkLst>
            <pc:docMk/>
            <pc:sldMk cId="646869751" sldId="265"/>
            <ac:spMk id="4" creationId="{62ACAA22-E28E-5780-857D-B6B765680EE0}"/>
          </ac:spMkLst>
        </pc:spChg>
        <pc:spChg chg="mod">
          <ac:chgData name="Pascalle Cup" userId="abbe84a0-611b-406e-b251-e8b4b71c069a" providerId="ADAL" clId="{203ABD61-DFAC-4931-8EB1-20AA1670FEE2}" dt="2022-10-20T19:41:45.090" v="71" actId="1076"/>
          <ac:spMkLst>
            <pc:docMk/>
            <pc:sldMk cId="646869751" sldId="265"/>
            <ac:spMk id="5" creationId="{E4049044-9FC1-02FB-F8D6-2E6C57AE85BC}"/>
          </ac:spMkLst>
        </pc:spChg>
      </pc:sldChg>
      <pc:sldChg chg="addSp delSp modSp mod setBg modNotesTx">
        <pc:chgData name="Pascalle Cup" userId="abbe84a0-611b-406e-b251-e8b4b71c069a" providerId="ADAL" clId="{203ABD61-DFAC-4931-8EB1-20AA1670FEE2}" dt="2022-10-20T20:05:50.388" v="1344" actId="1076"/>
        <pc:sldMkLst>
          <pc:docMk/>
          <pc:sldMk cId="774458139" sldId="266"/>
        </pc:sldMkLst>
        <pc:spChg chg="mod">
          <ac:chgData name="Pascalle Cup" userId="abbe84a0-611b-406e-b251-e8b4b71c069a" providerId="ADAL" clId="{203ABD61-DFAC-4931-8EB1-20AA1670FEE2}" dt="2022-10-20T19:45:17.122" v="114" actId="1076"/>
          <ac:spMkLst>
            <pc:docMk/>
            <pc:sldMk cId="774458139" sldId="266"/>
            <ac:spMk id="2" creationId="{CB64A2FF-544C-624F-8119-32B96C785AED}"/>
          </ac:spMkLst>
        </pc:spChg>
        <pc:spChg chg="add del mod">
          <ac:chgData name="Pascalle Cup" userId="abbe84a0-611b-406e-b251-e8b4b71c069a" providerId="ADAL" clId="{203ABD61-DFAC-4931-8EB1-20AA1670FEE2}" dt="2022-10-20T20:05:50.388" v="1344" actId="1076"/>
          <ac:spMkLst>
            <pc:docMk/>
            <pc:sldMk cId="774458139" sldId="266"/>
            <ac:spMk id="4" creationId="{270A104C-3890-86AB-DC23-431D3F0E4D73}"/>
          </ac:spMkLst>
        </pc:spChg>
        <pc:spChg chg="add">
          <ac:chgData name="Pascalle Cup" userId="abbe84a0-611b-406e-b251-e8b4b71c069a" providerId="ADAL" clId="{203ABD61-DFAC-4931-8EB1-20AA1670FEE2}" dt="2022-10-20T19:44:43.819" v="86" actId="26606"/>
          <ac:spMkLst>
            <pc:docMk/>
            <pc:sldMk cId="774458139" sldId="266"/>
            <ac:spMk id="9" creationId="{7BB7F823-6636-48BA-941D-E64678636AFC}"/>
          </ac:spMkLst>
        </pc:spChg>
        <pc:spChg chg="add">
          <ac:chgData name="Pascalle Cup" userId="abbe84a0-611b-406e-b251-e8b4b71c069a" providerId="ADAL" clId="{203ABD61-DFAC-4931-8EB1-20AA1670FEE2}" dt="2022-10-20T19:44:43.819" v="86" actId="26606"/>
          <ac:spMkLst>
            <pc:docMk/>
            <pc:sldMk cId="774458139" sldId="266"/>
            <ac:spMk id="11" creationId="{A87B67E4-C0EB-443E-9F52-71057ADE6C17}"/>
          </ac:spMkLst>
        </pc:spChg>
        <pc:spChg chg="add">
          <ac:chgData name="Pascalle Cup" userId="abbe84a0-611b-406e-b251-e8b4b71c069a" providerId="ADAL" clId="{203ABD61-DFAC-4931-8EB1-20AA1670FEE2}" dt="2022-10-20T19:44:43.819" v="86" actId="26606"/>
          <ac:spMkLst>
            <pc:docMk/>
            <pc:sldMk cId="774458139" sldId="266"/>
            <ac:spMk id="13" creationId="{4DE0FBC4-76C2-4FA1-A14B-AF5A773FF09E}"/>
          </ac:spMkLst>
        </pc:spChg>
        <pc:spChg chg="add">
          <ac:chgData name="Pascalle Cup" userId="abbe84a0-611b-406e-b251-e8b4b71c069a" providerId="ADAL" clId="{203ABD61-DFAC-4931-8EB1-20AA1670FEE2}" dt="2022-10-20T19:44:43.819" v="86" actId="26606"/>
          <ac:spMkLst>
            <pc:docMk/>
            <pc:sldMk cId="774458139" sldId="266"/>
            <ac:spMk id="15" creationId="{44D1819B-21EB-4EB0-8BD9-B686574AD96B}"/>
          </ac:spMkLst>
        </pc:spChg>
        <pc:graphicFrameChg chg="add del">
          <ac:chgData name="Pascalle Cup" userId="abbe84a0-611b-406e-b251-e8b4b71c069a" providerId="ADAL" clId="{203ABD61-DFAC-4931-8EB1-20AA1670FEE2}" dt="2022-10-20T19:46:41.562" v="132" actId="26606"/>
          <ac:graphicFrameMkLst>
            <pc:docMk/>
            <pc:sldMk cId="774458139" sldId="266"/>
            <ac:graphicFrameMk id="17" creationId="{0722B4BE-5262-AACE-461A-75C724305B13}"/>
          </ac:graphicFrameMkLst>
        </pc:graphicFrameChg>
        <pc:graphicFrameChg chg="add del">
          <ac:chgData name="Pascalle Cup" userId="abbe84a0-611b-406e-b251-e8b4b71c069a" providerId="ADAL" clId="{203ABD61-DFAC-4931-8EB1-20AA1670FEE2}" dt="2022-10-20T19:46:43.961" v="134" actId="26606"/>
          <ac:graphicFrameMkLst>
            <pc:docMk/>
            <pc:sldMk cId="774458139" sldId="266"/>
            <ac:graphicFrameMk id="19" creationId="{2BB981EC-34A6-6902-DF53-F63E1411DF98}"/>
          </ac:graphicFrameMkLst>
        </pc:graphicFrameChg>
        <pc:graphicFrameChg chg="add del">
          <ac:chgData name="Pascalle Cup" userId="abbe84a0-611b-406e-b251-e8b4b71c069a" providerId="ADAL" clId="{203ABD61-DFAC-4931-8EB1-20AA1670FEE2}" dt="2022-10-20T19:46:49.571" v="136" actId="26606"/>
          <ac:graphicFrameMkLst>
            <pc:docMk/>
            <pc:sldMk cId="774458139" sldId="266"/>
            <ac:graphicFrameMk id="21" creationId="{64328F41-EA61-2C41-E0E4-80C297A97D19}"/>
          </ac:graphicFrameMkLst>
        </pc:graphicFrameChg>
      </pc:sldChg>
      <pc:sldChg chg="addSp delSp modSp new mod setBg">
        <pc:chgData name="Pascalle Cup" userId="abbe84a0-611b-406e-b251-e8b4b71c069a" providerId="ADAL" clId="{203ABD61-DFAC-4931-8EB1-20AA1670FEE2}" dt="2022-10-20T19:40:31.955" v="43" actId="26606"/>
        <pc:sldMkLst>
          <pc:docMk/>
          <pc:sldMk cId="2227413259" sldId="267"/>
        </pc:sldMkLst>
        <pc:spChg chg="add">
          <ac:chgData name="Pascalle Cup" userId="abbe84a0-611b-406e-b251-e8b4b71c069a" providerId="ADAL" clId="{203ABD61-DFAC-4931-8EB1-20AA1670FEE2}" dt="2022-10-20T19:40:31.955" v="43" actId="26606"/>
          <ac:spMkLst>
            <pc:docMk/>
            <pc:sldMk cId="2227413259" sldId="267"/>
            <ac:spMk id="4" creationId="{7BDAC5B6-20CE-447F-8BA1-F2274AC7AE5B}"/>
          </ac:spMkLst>
        </pc:spChg>
        <pc:spChg chg="add">
          <ac:chgData name="Pascalle Cup" userId="abbe84a0-611b-406e-b251-e8b4b71c069a" providerId="ADAL" clId="{203ABD61-DFAC-4931-8EB1-20AA1670FEE2}" dt="2022-10-20T19:40:31.955" v="43" actId="26606"/>
          <ac:spMkLst>
            <pc:docMk/>
            <pc:sldMk cId="2227413259" sldId="267"/>
            <ac:spMk id="5" creationId="{D1D22B31-BF8F-446B-9009-8A251FB177CB}"/>
          </ac:spMkLst>
        </pc:spChg>
        <pc:spChg chg="add del">
          <ac:chgData name="Pascalle Cup" userId="abbe84a0-611b-406e-b251-e8b4b71c069a" providerId="ADAL" clId="{203ABD61-DFAC-4931-8EB1-20AA1670FEE2}" dt="2022-10-20T19:40:16.831" v="39" actId="26606"/>
          <ac:spMkLst>
            <pc:docMk/>
            <pc:sldMk cId="2227413259" sldId="267"/>
            <ac:spMk id="7" creationId="{C3862298-AF85-4572-BED3-52E573EBD410}"/>
          </ac:spMkLst>
        </pc:spChg>
        <pc:spChg chg="add del">
          <ac:chgData name="Pascalle Cup" userId="abbe84a0-611b-406e-b251-e8b4b71c069a" providerId="ADAL" clId="{203ABD61-DFAC-4931-8EB1-20AA1670FEE2}" dt="2022-10-20T19:40:16.831" v="39" actId="26606"/>
          <ac:spMkLst>
            <pc:docMk/>
            <pc:sldMk cId="2227413259" sldId="267"/>
            <ac:spMk id="9" creationId="{03E485DD-0C12-45BC-A361-28152A03BB93}"/>
          </ac:spMkLst>
        </pc:spChg>
        <pc:spChg chg="add del">
          <ac:chgData name="Pascalle Cup" userId="abbe84a0-611b-406e-b251-e8b4b71c069a" providerId="ADAL" clId="{203ABD61-DFAC-4931-8EB1-20AA1670FEE2}" dt="2022-10-20T19:40:16.831" v="39" actId="26606"/>
          <ac:spMkLst>
            <pc:docMk/>
            <pc:sldMk cId="2227413259" sldId="267"/>
            <ac:spMk id="11" creationId="{6D6B998F-CA62-4EE6-B7E7-046377D4F7EF}"/>
          </ac:spMkLst>
        </pc:spChg>
        <pc:spChg chg="add del">
          <ac:chgData name="Pascalle Cup" userId="abbe84a0-611b-406e-b251-e8b4b71c069a" providerId="ADAL" clId="{203ABD61-DFAC-4931-8EB1-20AA1670FEE2}" dt="2022-10-20T19:40:25.196" v="41" actId="26606"/>
          <ac:spMkLst>
            <pc:docMk/>
            <pc:sldMk cId="2227413259" sldId="267"/>
            <ac:spMk id="13" creationId="{C3862298-AF85-4572-BED3-52E573EBD410}"/>
          </ac:spMkLst>
        </pc:spChg>
        <pc:spChg chg="add del">
          <ac:chgData name="Pascalle Cup" userId="abbe84a0-611b-406e-b251-e8b4b71c069a" providerId="ADAL" clId="{203ABD61-DFAC-4931-8EB1-20AA1670FEE2}" dt="2022-10-20T19:40:25.196" v="41" actId="26606"/>
          <ac:spMkLst>
            <pc:docMk/>
            <pc:sldMk cId="2227413259" sldId="267"/>
            <ac:spMk id="14" creationId="{1C897582-CB19-41B5-9426-8BD7BD008256}"/>
          </ac:spMkLst>
        </pc:spChg>
        <pc:spChg chg="add del">
          <ac:chgData name="Pascalle Cup" userId="abbe84a0-611b-406e-b251-e8b4b71c069a" providerId="ADAL" clId="{203ABD61-DFAC-4931-8EB1-20AA1670FEE2}" dt="2022-10-20T19:40:25.196" v="41" actId="26606"/>
          <ac:spMkLst>
            <pc:docMk/>
            <pc:sldMk cId="2227413259" sldId="267"/>
            <ac:spMk id="15" creationId="{0E7066FC-B004-4B5A-B02B-599B51EF3221}"/>
          </ac:spMkLst>
        </pc:spChg>
        <pc:picChg chg="add mod">
          <ac:chgData name="Pascalle Cup" userId="abbe84a0-611b-406e-b251-e8b4b71c069a" providerId="ADAL" clId="{203ABD61-DFAC-4931-8EB1-20AA1670FEE2}" dt="2022-10-20T19:40:31.955" v="43" actId="26606"/>
          <ac:picMkLst>
            <pc:docMk/>
            <pc:sldMk cId="2227413259" sldId="267"/>
            <ac:picMk id="2" creationId="{896D73CE-73B3-1857-2CCF-1CB22E4B3015}"/>
          </ac:picMkLst>
        </pc:picChg>
      </pc:sldChg>
      <pc:sldChg chg="add del">
        <pc:chgData name="Pascalle Cup" userId="abbe84a0-611b-406e-b251-e8b4b71c069a" providerId="ADAL" clId="{203ABD61-DFAC-4931-8EB1-20AA1670FEE2}" dt="2022-10-20T19:43:14.312" v="78" actId="47"/>
        <pc:sldMkLst>
          <pc:docMk/>
          <pc:sldMk cId="2057200686" sldId="268"/>
        </pc:sldMkLst>
      </pc:sldChg>
      <pc:sldChg chg="add del">
        <pc:chgData name="Pascalle Cup" userId="abbe84a0-611b-406e-b251-e8b4b71c069a" providerId="ADAL" clId="{203ABD61-DFAC-4931-8EB1-20AA1670FEE2}" dt="2022-10-20T19:43:17.226" v="79" actId="47"/>
        <pc:sldMkLst>
          <pc:docMk/>
          <pc:sldMk cId="3972336052" sldId="269"/>
        </pc:sldMkLst>
      </pc:sldChg>
      <pc:sldMasterChg chg="add del addSldLayout delSldLayout">
        <pc:chgData name="Pascalle Cup" userId="abbe84a0-611b-406e-b251-e8b4b71c069a" providerId="ADAL" clId="{203ABD61-DFAC-4931-8EB1-20AA1670FEE2}" dt="2022-10-20T19:43:17.226" v="79" actId="47"/>
        <pc:sldMasterMkLst>
          <pc:docMk/>
          <pc:sldMasterMk cId="2494234856" sldId="2147483660"/>
        </pc:sldMasterMkLst>
        <pc:sldLayoutChg chg="add del">
          <pc:chgData name="Pascalle Cup" userId="abbe84a0-611b-406e-b251-e8b4b71c069a" providerId="ADAL" clId="{203ABD61-DFAC-4931-8EB1-20AA1670FEE2}" dt="2022-10-20T19:43:17.226" v="79" actId="47"/>
          <pc:sldLayoutMkLst>
            <pc:docMk/>
            <pc:sldMasterMk cId="2494234856" sldId="2147483660"/>
            <pc:sldLayoutMk cId="2411152140" sldId="214748366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1EA88B-3281-4736-AE6E-6598B3569B5F}" type="datetimeFigureOut">
              <a:rPr lang="nl-NL" smtClean="0"/>
              <a:t>21-10-2022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E52F84-AF2B-4E96-AEE3-F0A2777DF9C3}" type="slidenum">
              <a:rPr lang="nl-NL" smtClean="0"/>
              <a:t>‹nr.›</a:t>
            </a:fld>
            <a:endParaRPr lang="nl-NL"/>
          </a:p>
        </p:txBody>
      </p:sp>
    </p:spTree>
    <p:extLst>
      <p:ext uri="{BB962C8B-B14F-4D97-AF65-F5344CB8AC3E}">
        <p14:creationId xmlns:p14="http://schemas.microsoft.com/office/powerpoint/2010/main" val="1199233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Voor de workshop voldoende materialen klaarleggen; stiften, post-its, grote flipover vellen of </a:t>
            </a:r>
            <a:r>
              <a:rPr lang="nl-NL" err="1"/>
              <a:t>brown</a:t>
            </a:r>
            <a:r>
              <a:rPr lang="nl-NL"/>
              <a:t> paper, kaartjes voor de verschillende fases &amp; aantal voorwerpen (random gevonden). Ook per groep een geprinte checklist vanuit het beoordelingsformulier. </a:t>
            </a:r>
          </a:p>
        </p:txBody>
      </p:sp>
      <p:sp>
        <p:nvSpPr>
          <p:cNvPr id="4" name="Tijdelijke aanduiding voor dianummer 3"/>
          <p:cNvSpPr>
            <a:spLocks noGrp="1"/>
          </p:cNvSpPr>
          <p:nvPr>
            <p:ph type="sldNum" sz="quarter" idx="5"/>
          </p:nvPr>
        </p:nvSpPr>
        <p:spPr/>
        <p:txBody>
          <a:bodyPr/>
          <a:lstStyle/>
          <a:p>
            <a:fld id="{47E52F84-AF2B-4E96-AEE3-F0A2777DF9C3}" type="slidenum">
              <a:rPr lang="nl-NL" smtClean="0"/>
              <a:t>1</a:t>
            </a:fld>
            <a:endParaRPr lang="nl-NL"/>
          </a:p>
        </p:txBody>
      </p:sp>
    </p:spTree>
    <p:extLst>
      <p:ext uri="{BB962C8B-B14F-4D97-AF65-F5344CB8AC3E}">
        <p14:creationId xmlns:p14="http://schemas.microsoft.com/office/powerpoint/2010/main" val="2663289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Iedereen stapeltje post-its en stift of pen. </a:t>
            </a:r>
          </a:p>
        </p:txBody>
      </p:sp>
      <p:sp>
        <p:nvSpPr>
          <p:cNvPr id="4" name="Tijdelijke aanduiding voor dianummer 3"/>
          <p:cNvSpPr>
            <a:spLocks noGrp="1"/>
          </p:cNvSpPr>
          <p:nvPr>
            <p:ph type="sldNum" sz="quarter" idx="5"/>
          </p:nvPr>
        </p:nvSpPr>
        <p:spPr/>
        <p:txBody>
          <a:bodyPr/>
          <a:lstStyle/>
          <a:p>
            <a:fld id="{47E52F84-AF2B-4E96-AEE3-F0A2777DF9C3}" type="slidenum">
              <a:rPr lang="nl-NL" smtClean="0"/>
              <a:t>3</a:t>
            </a:fld>
            <a:endParaRPr lang="nl-NL"/>
          </a:p>
        </p:txBody>
      </p:sp>
    </p:spTree>
    <p:extLst>
      <p:ext uri="{BB962C8B-B14F-4D97-AF65-F5344CB8AC3E}">
        <p14:creationId xmlns:p14="http://schemas.microsoft.com/office/powerpoint/2010/main" val="2978627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Per groep alle ideeën op een flipover vel plakken, ideeën die hetzelfde zijn er uit halen </a:t>
            </a:r>
          </a:p>
        </p:txBody>
      </p:sp>
      <p:sp>
        <p:nvSpPr>
          <p:cNvPr id="4" name="Tijdelijke aanduiding voor dianummer 3"/>
          <p:cNvSpPr>
            <a:spLocks noGrp="1"/>
          </p:cNvSpPr>
          <p:nvPr>
            <p:ph type="sldNum" sz="quarter" idx="5"/>
          </p:nvPr>
        </p:nvSpPr>
        <p:spPr/>
        <p:txBody>
          <a:bodyPr/>
          <a:lstStyle/>
          <a:p>
            <a:fld id="{47E52F84-AF2B-4E96-AEE3-F0A2777DF9C3}" type="slidenum">
              <a:rPr lang="nl-NL" smtClean="0"/>
              <a:t>4</a:t>
            </a:fld>
            <a:endParaRPr lang="nl-NL"/>
          </a:p>
        </p:txBody>
      </p:sp>
    </p:spTree>
    <p:extLst>
      <p:ext uri="{BB962C8B-B14F-4D97-AF65-F5344CB8AC3E}">
        <p14:creationId xmlns:p14="http://schemas.microsoft.com/office/powerpoint/2010/main" val="2005368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Fase 2 is met het voorwerp dat studenten bij binnenkomst al gekozen hebben. Kan ook een kaart zijn of een ander associatie-ding.</a:t>
            </a:r>
          </a:p>
        </p:txBody>
      </p:sp>
      <p:sp>
        <p:nvSpPr>
          <p:cNvPr id="4" name="Tijdelijke aanduiding voor dianummer 3"/>
          <p:cNvSpPr>
            <a:spLocks noGrp="1"/>
          </p:cNvSpPr>
          <p:nvPr>
            <p:ph type="sldNum" sz="quarter" idx="5"/>
          </p:nvPr>
        </p:nvSpPr>
        <p:spPr/>
        <p:txBody>
          <a:bodyPr/>
          <a:lstStyle/>
          <a:p>
            <a:fld id="{47E52F84-AF2B-4E96-AEE3-F0A2777DF9C3}" type="slidenum">
              <a:rPr lang="nl-NL" smtClean="0"/>
              <a:t>5</a:t>
            </a:fld>
            <a:endParaRPr lang="nl-NL"/>
          </a:p>
        </p:txBody>
      </p:sp>
    </p:spTree>
    <p:extLst>
      <p:ext uri="{BB962C8B-B14F-4D97-AF65-F5344CB8AC3E}">
        <p14:creationId xmlns:p14="http://schemas.microsoft.com/office/powerpoint/2010/main" val="504679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Plak de post-its in clusters/groepjes bij elkaar op het flipover vel en geef alle clusters een naam </a:t>
            </a:r>
          </a:p>
        </p:txBody>
      </p:sp>
      <p:sp>
        <p:nvSpPr>
          <p:cNvPr id="4" name="Tijdelijke aanduiding voor dianummer 3"/>
          <p:cNvSpPr>
            <a:spLocks noGrp="1"/>
          </p:cNvSpPr>
          <p:nvPr>
            <p:ph type="sldNum" sz="quarter" idx="5"/>
          </p:nvPr>
        </p:nvSpPr>
        <p:spPr/>
        <p:txBody>
          <a:bodyPr/>
          <a:lstStyle/>
          <a:p>
            <a:fld id="{47E52F84-AF2B-4E96-AEE3-F0A2777DF9C3}" type="slidenum">
              <a:rPr lang="nl-NL" smtClean="0"/>
              <a:t>6</a:t>
            </a:fld>
            <a:endParaRPr lang="nl-NL"/>
          </a:p>
        </p:txBody>
      </p:sp>
    </p:spTree>
    <p:extLst>
      <p:ext uri="{BB962C8B-B14F-4D97-AF65-F5344CB8AC3E}">
        <p14:creationId xmlns:p14="http://schemas.microsoft.com/office/powerpoint/2010/main" val="771633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De groepen krijgen gekleurde kaartjes om te verdelen over de clusters op het flipover vel. </a:t>
            </a:r>
          </a:p>
          <a:p>
            <a:endParaRPr lang="nl-NL"/>
          </a:p>
        </p:txBody>
      </p:sp>
      <p:sp>
        <p:nvSpPr>
          <p:cNvPr id="4" name="Tijdelijke aanduiding voor dianummer 3"/>
          <p:cNvSpPr>
            <a:spLocks noGrp="1"/>
          </p:cNvSpPr>
          <p:nvPr>
            <p:ph type="sldNum" sz="quarter" idx="5"/>
          </p:nvPr>
        </p:nvSpPr>
        <p:spPr/>
        <p:txBody>
          <a:bodyPr/>
          <a:lstStyle/>
          <a:p>
            <a:fld id="{47E52F84-AF2B-4E96-AEE3-F0A2777DF9C3}" type="slidenum">
              <a:rPr lang="nl-NL" smtClean="0"/>
              <a:t>7</a:t>
            </a:fld>
            <a:endParaRPr lang="nl-NL"/>
          </a:p>
        </p:txBody>
      </p:sp>
    </p:spTree>
    <p:extLst>
      <p:ext uri="{BB962C8B-B14F-4D97-AF65-F5344CB8AC3E}">
        <p14:creationId xmlns:p14="http://schemas.microsoft.com/office/powerpoint/2010/main" val="1956245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7E52F84-AF2B-4E96-AEE3-F0A2777DF9C3}" type="slidenum">
              <a:rPr lang="nl-NL" smtClean="0"/>
              <a:t>8</a:t>
            </a:fld>
            <a:endParaRPr lang="nl-NL"/>
          </a:p>
        </p:txBody>
      </p:sp>
    </p:spTree>
    <p:extLst>
      <p:ext uri="{BB962C8B-B14F-4D97-AF65-F5344CB8AC3E}">
        <p14:creationId xmlns:p14="http://schemas.microsoft.com/office/powerpoint/2010/main" val="1870505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Setje kaartjes per persoon, verdelen en daarna bespreken.</a:t>
            </a:r>
          </a:p>
        </p:txBody>
      </p:sp>
      <p:sp>
        <p:nvSpPr>
          <p:cNvPr id="4" name="Tijdelijke aanduiding voor dianummer 3"/>
          <p:cNvSpPr>
            <a:spLocks noGrp="1"/>
          </p:cNvSpPr>
          <p:nvPr>
            <p:ph type="sldNum" sz="quarter" idx="5"/>
          </p:nvPr>
        </p:nvSpPr>
        <p:spPr/>
        <p:txBody>
          <a:bodyPr/>
          <a:lstStyle/>
          <a:p>
            <a:fld id="{47E52F84-AF2B-4E96-AEE3-F0A2777DF9C3}" type="slidenum">
              <a:rPr lang="nl-NL" smtClean="0"/>
              <a:t>9</a:t>
            </a:fld>
            <a:endParaRPr lang="nl-NL"/>
          </a:p>
        </p:txBody>
      </p:sp>
    </p:spTree>
    <p:extLst>
      <p:ext uri="{BB962C8B-B14F-4D97-AF65-F5344CB8AC3E}">
        <p14:creationId xmlns:p14="http://schemas.microsoft.com/office/powerpoint/2010/main" val="1147043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Kaartje met onderdelen van het Beoordelingsformulier voor alle groepen als finale check. </a:t>
            </a:r>
          </a:p>
        </p:txBody>
      </p:sp>
      <p:sp>
        <p:nvSpPr>
          <p:cNvPr id="4" name="Tijdelijke aanduiding voor dianummer 3"/>
          <p:cNvSpPr>
            <a:spLocks noGrp="1"/>
          </p:cNvSpPr>
          <p:nvPr>
            <p:ph type="sldNum" sz="quarter" idx="5"/>
          </p:nvPr>
        </p:nvSpPr>
        <p:spPr/>
        <p:txBody>
          <a:bodyPr/>
          <a:lstStyle/>
          <a:p>
            <a:fld id="{47E52F84-AF2B-4E96-AEE3-F0A2777DF9C3}" type="slidenum">
              <a:rPr lang="nl-NL" smtClean="0"/>
              <a:t>10</a:t>
            </a:fld>
            <a:endParaRPr lang="nl-NL"/>
          </a:p>
        </p:txBody>
      </p:sp>
    </p:spTree>
    <p:extLst>
      <p:ext uri="{BB962C8B-B14F-4D97-AF65-F5344CB8AC3E}">
        <p14:creationId xmlns:p14="http://schemas.microsoft.com/office/powerpoint/2010/main" val="2004078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93C301-9430-AAE9-83AD-6CFD0626855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AEAB0124-A634-BF98-CC80-4569118D03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60227FEB-B2F6-BF44-A25F-5F2228895FA9}"/>
              </a:ext>
            </a:extLst>
          </p:cNvPr>
          <p:cNvSpPr>
            <a:spLocks noGrp="1"/>
          </p:cNvSpPr>
          <p:nvPr>
            <p:ph type="dt" sz="half" idx="10"/>
          </p:nvPr>
        </p:nvSpPr>
        <p:spPr/>
        <p:txBody>
          <a:bodyPr/>
          <a:lstStyle/>
          <a:p>
            <a:fld id="{BA34ADB2-D6AD-4858-AB5F-166DA635FC25}" type="datetimeFigureOut">
              <a:rPr lang="nl-NL" smtClean="0"/>
              <a:t>21-10-2022</a:t>
            </a:fld>
            <a:endParaRPr lang="nl-NL"/>
          </a:p>
        </p:txBody>
      </p:sp>
      <p:sp>
        <p:nvSpPr>
          <p:cNvPr id="5" name="Tijdelijke aanduiding voor voettekst 4">
            <a:extLst>
              <a:ext uri="{FF2B5EF4-FFF2-40B4-BE49-F238E27FC236}">
                <a16:creationId xmlns:a16="http://schemas.microsoft.com/office/drawing/2014/main" id="{31BA6987-CEA2-0CCD-8261-5028811E7B6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FF0CBE7-A5C2-FE2B-4FE8-9D924B1A7889}"/>
              </a:ext>
            </a:extLst>
          </p:cNvPr>
          <p:cNvSpPr>
            <a:spLocks noGrp="1"/>
          </p:cNvSpPr>
          <p:nvPr>
            <p:ph type="sldNum" sz="quarter" idx="12"/>
          </p:nvPr>
        </p:nvSpPr>
        <p:spPr/>
        <p:txBody>
          <a:bodyPr/>
          <a:lstStyle/>
          <a:p>
            <a:fld id="{B4DB9E87-9872-477D-AF95-9CEBB5171DD1}" type="slidenum">
              <a:rPr lang="nl-NL" smtClean="0"/>
              <a:t>‹nr.›</a:t>
            </a:fld>
            <a:endParaRPr lang="nl-NL"/>
          </a:p>
        </p:txBody>
      </p:sp>
    </p:spTree>
    <p:extLst>
      <p:ext uri="{BB962C8B-B14F-4D97-AF65-F5344CB8AC3E}">
        <p14:creationId xmlns:p14="http://schemas.microsoft.com/office/powerpoint/2010/main" val="191283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81FC84-50EA-74CC-9A9E-760F1328DBAD}"/>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D50E279-0AD4-A46D-E192-0D070E928CFA}"/>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A345E81-1A07-F50A-01F9-52C14870A916}"/>
              </a:ext>
            </a:extLst>
          </p:cNvPr>
          <p:cNvSpPr>
            <a:spLocks noGrp="1"/>
          </p:cNvSpPr>
          <p:nvPr>
            <p:ph type="dt" sz="half" idx="10"/>
          </p:nvPr>
        </p:nvSpPr>
        <p:spPr/>
        <p:txBody>
          <a:bodyPr/>
          <a:lstStyle/>
          <a:p>
            <a:fld id="{BA34ADB2-D6AD-4858-AB5F-166DA635FC25}" type="datetimeFigureOut">
              <a:rPr lang="nl-NL" smtClean="0"/>
              <a:t>21-10-2022</a:t>
            </a:fld>
            <a:endParaRPr lang="nl-NL"/>
          </a:p>
        </p:txBody>
      </p:sp>
      <p:sp>
        <p:nvSpPr>
          <p:cNvPr id="5" name="Tijdelijke aanduiding voor voettekst 4">
            <a:extLst>
              <a:ext uri="{FF2B5EF4-FFF2-40B4-BE49-F238E27FC236}">
                <a16:creationId xmlns:a16="http://schemas.microsoft.com/office/drawing/2014/main" id="{4B1E930F-EAFC-3F89-EE18-8545AB29E67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75730BE-D23C-BC70-07BB-223572E02566}"/>
              </a:ext>
            </a:extLst>
          </p:cNvPr>
          <p:cNvSpPr>
            <a:spLocks noGrp="1"/>
          </p:cNvSpPr>
          <p:nvPr>
            <p:ph type="sldNum" sz="quarter" idx="12"/>
          </p:nvPr>
        </p:nvSpPr>
        <p:spPr/>
        <p:txBody>
          <a:bodyPr/>
          <a:lstStyle/>
          <a:p>
            <a:fld id="{B4DB9E87-9872-477D-AF95-9CEBB5171DD1}" type="slidenum">
              <a:rPr lang="nl-NL" smtClean="0"/>
              <a:t>‹nr.›</a:t>
            </a:fld>
            <a:endParaRPr lang="nl-NL"/>
          </a:p>
        </p:txBody>
      </p:sp>
    </p:spTree>
    <p:extLst>
      <p:ext uri="{BB962C8B-B14F-4D97-AF65-F5344CB8AC3E}">
        <p14:creationId xmlns:p14="http://schemas.microsoft.com/office/powerpoint/2010/main" val="3600890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C633DA3-EF53-B6B8-8FE2-86AC82B0C862}"/>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B191E28A-DFC4-541C-CE40-32C8C18D449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6F3209A-763C-8972-FA73-7EF69A13AAD1}"/>
              </a:ext>
            </a:extLst>
          </p:cNvPr>
          <p:cNvSpPr>
            <a:spLocks noGrp="1"/>
          </p:cNvSpPr>
          <p:nvPr>
            <p:ph type="dt" sz="half" idx="10"/>
          </p:nvPr>
        </p:nvSpPr>
        <p:spPr/>
        <p:txBody>
          <a:bodyPr/>
          <a:lstStyle/>
          <a:p>
            <a:fld id="{BA34ADB2-D6AD-4858-AB5F-166DA635FC25}" type="datetimeFigureOut">
              <a:rPr lang="nl-NL" smtClean="0"/>
              <a:t>21-10-2022</a:t>
            </a:fld>
            <a:endParaRPr lang="nl-NL"/>
          </a:p>
        </p:txBody>
      </p:sp>
      <p:sp>
        <p:nvSpPr>
          <p:cNvPr id="5" name="Tijdelijke aanduiding voor voettekst 4">
            <a:extLst>
              <a:ext uri="{FF2B5EF4-FFF2-40B4-BE49-F238E27FC236}">
                <a16:creationId xmlns:a16="http://schemas.microsoft.com/office/drawing/2014/main" id="{950745BB-4145-84CA-CCE4-7573A5D4485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E814E9C-9D7D-AC3C-5E48-D76814405303}"/>
              </a:ext>
            </a:extLst>
          </p:cNvPr>
          <p:cNvSpPr>
            <a:spLocks noGrp="1"/>
          </p:cNvSpPr>
          <p:nvPr>
            <p:ph type="sldNum" sz="quarter" idx="12"/>
          </p:nvPr>
        </p:nvSpPr>
        <p:spPr/>
        <p:txBody>
          <a:bodyPr/>
          <a:lstStyle/>
          <a:p>
            <a:fld id="{B4DB9E87-9872-477D-AF95-9CEBB5171DD1}" type="slidenum">
              <a:rPr lang="nl-NL" smtClean="0"/>
              <a:t>‹nr.›</a:t>
            </a:fld>
            <a:endParaRPr lang="nl-NL"/>
          </a:p>
        </p:txBody>
      </p:sp>
    </p:spTree>
    <p:extLst>
      <p:ext uri="{BB962C8B-B14F-4D97-AF65-F5344CB8AC3E}">
        <p14:creationId xmlns:p14="http://schemas.microsoft.com/office/powerpoint/2010/main" val="3537401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0AC2A2-E3BF-DD15-ECED-6FCD86B66C2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4BF56CB-7679-70B9-9658-CBF77D878AA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EEFE3BC-6FC4-3AB9-FED5-03DD681459C6}"/>
              </a:ext>
            </a:extLst>
          </p:cNvPr>
          <p:cNvSpPr>
            <a:spLocks noGrp="1"/>
          </p:cNvSpPr>
          <p:nvPr>
            <p:ph type="dt" sz="half" idx="10"/>
          </p:nvPr>
        </p:nvSpPr>
        <p:spPr/>
        <p:txBody>
          <a:bodyPr/>
          <a:lstStyle/>
          <a:p>
            <a:fld id="{BA34ADB2-D6AD-4858-AB5F-166DA635FC25}" type="datetimeFigureOut">
              <a:rPr lang="nl-NL" smtClean="0"/>
              <a:t>21-10-2022</a:t>
            </a:fld>
            <a:endParaRPr lang="nl-NL"/>
          </a:p>
        </p:txBody>
      </p:sp>
      <p:sp>
        <p:nvSpPr>
          <p:cNvPr id="5" name="Tijdelijke aanduiding voor voettekst 4">
            <a:extLst>
              <a:ext uri="{FF2B5EF4-FFF2-40B4-BE49-F238E27FC236}">
                <a16:creationId xmlns:a16="http://schemas.microsoft.com/office/drawing/2014/main" id="{CC53B2BE-FBAE-D264-0D3F-F64B3AE3DCC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00BD478-9182-7535-B125-1F4700A02EE9}"/>
              </a:ext>
            </a:extLst>
          </p:cNvPr>
          <p:cNvSpPr>
            <a:spLocks noGrp="1"/>
          </p:cNvSpPr>
          <p:nvPr>
            <p:ph type="sldNum" sz="quarter" idx="12"/>
          </p:nvPr>
        </p:nvSpPr>
        <p:spPr/>
        <p:txBody>
          <a:bodyPr/>
          <a:lstStyle/>
          <a:p>
            <a:fld id="{B4DB9E87-9872-477D-AF95-9CEBB5171DD1}" type="slidenum">
              <a:rPr lang="nl-NL" smtClean="0"/>
              <a:t>‹nr.›</a:t>
            </a:fld>
            <a:endParaRPr lang="nl-NL"/>
          </a:p>
        </p:txBody>
      </p:sp>
    </p:spTree>
    <p:extLst>
      <p:ext uri="{BB962C8B-B14F-4D97-AF65-F5344CB8AC3E}">
        <p14:creationId xmlns:p14="http://schemas.microsoft.com/office/powerpoint/2010/main" val="451095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7B9121-FDF5-EC73-30A9-0435CF1E1B3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80D674C7-A9B2-BC39-D0AD-538A870B18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48837DE8-D68D-BD14-230C-E204AC077B95}"/>
              </a:ext>
            </a:extLst>
          </p:cNvPr>
          <p:cNvSpPr>
            <a:spLocks noGrp="1"/>
          </p:cNvSpPr>
          <p:nvPr>
            <p:ph type="dt" sz="half" idx="10"/>
          </p:nvPr>
        </p:nvSpPr>
        <p:spPr/>
        <p:txBody>
          <a:bodyPr/>
          <a:lstStyle/>
          <a:p>
            <a:fld id="{BA34ADB2-D6AD-4858-AB5F-166DA635FC25}" type="datetimeFigureOut">
              <a:rPr lang="nl-NL" smtClean="0"/>
              <a:t>21-10-2022</a:t>
            </a:fld>
            <a:endParaRPr lang="nl-NL"/>
          </a:p>
        </p:txBody>
      </p:sp>
      <p:sp>
        <p:nvSpPr>
          <p:cNvPr id="5" name="Tijdelijke aanduiding voor voettekst 4">
            <a:extLst>
              <a:ext uri="{FF2B5EF4-FFF2-40B4-BE49-F238E27FC236}">
                <a16:creationId xmlns:a16="http://schemas.microsoft.com/office/drawing/2014/main" id="{D30A16FA-D84A-AE2D-C46B-23DF853364A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27DCF44-C4C1-57CB-62DF-9143BE959221}"/>
              </a:ext>
            </a:extLst>
          </p:cNvPr>
          <p:cNvSpPr>
            <a:spLocks noGrp="1"/>
          </p:cNvSpPr>
          <p:nvPr>
            <p:ph type="sldNum" sz="quarter" idx="12"/>
          </p:nvPr>
        </p:nvSpPr>
        <p:spPr/>
        <p:txBody>
          <a:bodyPr/>
          <a:lstStyle/>
          <a:p>
            <a:fld id="{B4DB9E87-9872-477D-AF95-9CEBB5171DD1}" type="slidenum">
              <a:rPr lang="nl-NL" smtClean="0"/>
              <a:t>‹nr.›</a:t>
            </a:fld>
            <a:endParaRPr lang="nl-NL"/>
          </a:p>
        </p:txBody>
      </p:sp>
    </p:spTree>
    <p:extLst>
      <p:ext uri="{BB962C8B-B14F-4D97-AF65-F5344CB8AC3E}">
        <p14:creationId xmlns:p14="http://schemas.microsoft.com/office/powerpoint/2010/main" val="2725961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7F0434-3E9B-4E0B-94C0-3ABA2CDA2E9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473F239-590E-A46F-2DF7-506B270A3833}"/>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812E2DD4-1185-E55D-C0AE-930BE507414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6B98CAF-8F41-3F06-30B3-934EEE2638D0}"/>
              </a:ext>
            </a:extLst>
          </p:cNvPr>
          <p:cNvSpPr>
            <a:spLocks noGrp="1"/>
          </p:cNvSpPr>
          <p:nvPr>
            <p:ph type="dt" sz="half" idx="10"/>
          </p:nvPr>
        </p:nvSpPr>
        <p:spPr/>
        <p:txBody>
          <a:bodyPr/>
          <a:lstStyle/>
          <a:p>
            <a:fld id="{BA34ADB2-D6AD-4858-AB5F-166DA635FC25}" type="datetimeFigureOut">
              <a:rPr lang="nl-NL" smtClean="0"/>
              <a:t>21-10-2022</a:t>
            </a:fld>
            <a:endParaRPr lang="nl-NL"/>
          </a:p>
        </p:txBody>
      </p:sp>
      <p:sp>
        <p:nvSpPr>
          <p:cNvPr id="6" name="Tijdelijke aanduiding voor voettekst 5">
            <a:extLst>
              <a:ext uri="{FF2B5EF4-FFF2-40B4-BE49-F238E27FC236}">
                <a16:creationId xmlns:a16="http://schemas.microsoft.com/office/drawing/2014/main" id="{93166176-F59D-704A-4E85-A6764E43EE1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2F38A83-451D-C676-BDF1-C768771EA700}"/>
              </a:ext>
            </a:extLst>
          </p:cNvPr>
          <p:cNvSpPr>
            <a:spLocks noGrp="1"/>
          </p:cNvSpPr>
          <p:nvPr>
            <p:ph type="sldNum" sz="quarter" idx="12"/>
          </p:nvPr>
        </p:nvSpPr>
        <p:spPr/>
        <p:txBody>
          <a:bodyPr/>
          <a:lstStyle/>
          <a:p>
            <a:fld id="{B4DB9E87-9872-477D-AF95-9CEBB5171DD1}" type="slidenum">
              <a:rPr lang="nl-NL" smtClean="0"/>
              <a:t>‹nr.›</a:t>
            </a:fld>
            <a:endParaRPr lang="nl-NL"/>
          </a:p>
        </p:txBody>
      </p:sp>
    </p:spTree>
    <p:extLst>
      <p:ext uri="{BB962C8B-B14F-4D97-AF65-F5344CB8AC3E}">
        <p14:creationId xmlns:p14="http://schemas.microsoft.com/office/powerpoint/2010/main" val="1707989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4123A4-89BA-EE99-6DAE-9C434941D99F}"/>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F88A79F-E27F-5EB0-E71A-D4B3E1F89A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C973581-3600-4713-C462-5F44E17E417A}"/>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F7C38C59-1561-E06D-8ADB-6B187A0914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81FD175-7A24-7691-0327-7374D53CD174}"/>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1224F431-9077-533D-BBCA-B44DE58551F4}"/>
              </a:ext>
            </a:extLst>
          </p:cNvPr>
          <p:cNvSpPr>
            <a:spLocks noGrp="1"/>
          </p:cNvSpPr>
          <p:nvPr>
            <p:ph type="dt" sz="half" idx="10"/>
          </p:nvPr>
        </p:nvSpPr>
        <p:spPr/>
        <p:txBody>
          <a:bodyPr/>
          <a:lstStyle/>
          <a:p>
            <a:fld id="{BA34ADB2-D6AD-4858-AB5F-166DA635FC25}" type="datetimeFigureOut">
              <a:rPr lang="nl-NL" smtClean="0"/>
              <a:t>21-10-2022</a:t>
            </a:fld>
            <a:endParaRPr lang="nl-NL"/>
          </a:p>
        </p:txBody>
      </p:sp>
      <p:sp>
        <p:nvSpPr>
          <p:cNvPr id="8" name="Tijdelijke aanduiding voor voettekst 7">
            <a:extLst>
              <a:ext uri="{FF2B5EF4-FFF2-40B4-BE49-F238E27FC236}">
                <a16:creationId xmlns:a16="http://schemas.microsoft.com/office/drawing/2014/main" id="{5F3E07A3-7453-E139-88AE-82BC1634EB06}"/>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907DD468-A820-6705-5099-06256478C140}"/>
              </a:ext>
            </a:extLst>
          </p:cNvPr>
          <p:cNvSpPr>
            <a:spLocks noGrp="1"/>
          </p:cNvSpPr>
          <p:nvPr>
            <p:ph type="sldNum" sz="quarter" idx="12"/>
          </p:nvPr>
        </p:nvSpPr>
        <p:spPr/>
        <p:txBody>
          <a:bodyPr/>
          <a:lstStyle/>
          <a:p>
            <a:fld id="{B4DB9E87-9872-477D-AF95-9CEBB5171DD1}" type="slidenum">
              <a:rPr lang="nl-NL" smtClean="0"/>
              <a:t>‹nr.›</a:t>
            </a:fld>
            <a:endParaRPr lang="nl-NL"/>
          </a:p>
        </p:txBody>
      </p:sp>
    </p:spTree>
    <p:extLst>
      <p:ext uri="{BB962C8B-B14F-4D97-AF65-F5344CB8AC3E}">
        <p14:creationId xmlns:p14="http://schemas.microsoft.com/office/powerpoint/2010/main" val="4277334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845A45-2993-B79E-72B7-0D43263234B4}"/>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A117059F-95B1-FC51-FF23-1A95F7295D8A}"/>
              </a:ext>
            </a:extLst>
          </p:cNvPr>
          <p:cNvSpPr>
            <a:spLocks noGrp="1"/>
          </p:cNvSpPr>
          <p:nvPr>
            <p:ph type="dt" sz="half" idx="10"/>
          </p:nvPr>
        </p:nvSpPr>
        <p:spPr/>
        <p:txBody>
          <a:bodyPr/>
          <a:lstStyle/>
          <a:p>
            <a:fld id="{BA34ADB2-D6AD-4858-AB5F-166DA635FC25}" type="datetimeFigureOut">
              <a:rPr lang="nl-NL" smtClean="0"/>
              <a:t>21-10-2022</a:t>
            </a:fld>
            <a:endParaRPr lang="nl-NL"/>
          </a:p>
        </p:txBody>
      </p:sp>
      <p:sp>
        <p:nvSpPr>
          <p:cNvPr id="4" name="Tijdelijke aanduiding voor voettekst 3">
            <a:extLst>
              <a:ext uri="{FF2B5EF4-FFF2-40B4-BE49-F238E27FC236}">
                <a16:creationId xmlns:a16="http://schemas.microsoft.com/office/drawing/2014/main" id="{2FB19FA0-D84A-E7A0-D3FA-6100A8B89116}"/>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25A99BA9-CC88-7FC4-84D1-3DA9DA9AC3AB}"/>
              </a:ext>
            </a:extLst>
          </p:cNvPr>
          <p:cNvSpPr>
            <a:spLocks noGrp="1"/>
          </p:cNvSpPr>
          <p:nvPr>
            <p:ph type="sldNum" sz="quarter" idx="12"/>
          </p:nvPr>
        </p:nvSpPr>
        <p:spPr/>
        <p:txBody>
          <a:bodyPr/>
          <a:lstStyle/>
          <a:p>
            <a:fld id="{B4DB9E87-9872-477D-AF95-9CEBB5171DD1}" type="slidenum">
              <a:rPr lang="nl-NL" smtClean="0"/>
              <a:t>‹nr.›</a:t>
            </a:fld>
            <a:endParaRPr lang="nl-NL"/>
          </a:p>
        </p:txBody>
      </p:sp>
    </p:spTree>
    <p:extLst>
      <p:ext uri="{BB962C8B-B14F-4D97-AF65-F5344CB8AC3E}">
        <p14:creationId xmlns:p14="http://schemas.microsoft.com/office/powerpoint/2010/main" val="2008205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F9D3CEB-9C82-221C-33E7-4B47A6414A3D}"/>
              </a:ext>
            </a:extLst>
          </p:cNvPr>
          <p:cNvSpPr>
            <a:spLocks noGrp="1"/>
          </p:cNvSpPr>
          <p:nvPr>
            <p:ph type="dt" sz="half" idx="10"/>
          </p:nvPr>
        </p:nvSpPr>
        <p:spPr/>
        <p:txBody>
          <a:bodyPr/>
          <a:lstStyle/>
          <a:p>
            <a:fld id="{BA34ADB2-D6AD-4858-AB5F-166DA635FC25}" type="datetimeFigureOut">
              <a:rPr lang="nl-NL" smtClean="0"/>
              <a:t>21-10-2022</a:t>
            </a:fld>
            <a:endParaRPr lang="nl-NL"/>
          </a:p>
        </p:txBody>
      </p:sp>
      <p:sp>
        <p:nvSpPr>
          <p:cNvPr id="3" name="Tijdelijke aanduiding voor voettekst 2">
            <a:extLst>
              <a:ext uri="{FF2B5EF4-FFF2-40B4-BE49-F238E27FC236}">
                <a16:creationId xmlns:a16="http://schemas.microsoft.com/office/drawing/2014/main" id="{2FD7C58A-216A-1D5A-19A7-56920E690A21}"/>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EAD0C0FD-D163-B418-46B5-96B07E98AC71}"/>
              </a:ext>
            </a:extLst>
          </p:cNvPr>
          <p:cNvSpPr>
            <a:spLocks noGrp="1"/>
          </p:cNvSpPr>
          <p:nvPr>
            <p:ph type="sldNum" sz="quarter" idx="12"/>
          </p:nvPr>
        </p:nvSpPr>
        <p:spPr/>
        <p:txBody>
          <a:bodyPr/>
          <a:lstStyle/>
          <a:p>
            <a:fld id="{B4DB9E87-9872-477D-AF95-9CEBB5171DD1}" type="slidenum">
              <a:rPr lang="nl-NL" smtClean="0"/>
              <a:t>‹nr.›</a:t>
            </a:fld>
            <a:endParaRPr lang="nl-NL"/>
          </a:p>
        </p:txBody>
      </p:sp>
    </p:spTree>
    <p:extLst>
      <p:ext uri="{BB962C8B-B14F-4D97-AF65-F5344CB8AC3E}">
        <p14:creationId xmlns:p14="http://schemas.microsoft.com/office/powerpoint/2010/main" val="1930645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BDD4AA-55BC-CAE5-3BED-20A2B0B6322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B3953787-A989-AC4E-C5C3-FEAC026375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C550E3D5-0C95-835C-9BC4-711ABB4EE3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E8F85EA-F0D3-D0AE-30B9-EC2C5B942D76}"/>
              </a:ext>
            </a:extLst>
          </p:cNvPr>
          <p:cNvSpPr>
            <a:spLocks noGrp="1"/>
          </p:cNvSpPr>
          <p:nvPr>
            <p:ph type="dt" sz="half" idx="10"/>
          </p:nvPr>
        </p:nvSpPr>
        <p:spPr/>
        <p:txBody>
          <a:bodyPr/>
          <a:lstStyle/>
          <a:p>
            <a:fld id="{BA34ADB2-D6AD-4858-AB5F-166DA635FC25}" type="datetimeFigureOut">
              <a:rPr lang="nl-NL" smtClean="0"/>
              <a:t>21-10-2022</a:t>
            </a:fld>
            <a:endParaRPr lang="nl-NL"/>
          </a:p>
        </p:txBody>
      </p:sp>
      <p:sp>
        <p:nvSpPr>
          <p:cNvPr id="6" name="Tijdelijke aanduiding voor voettekst 5">
            <a:extLst>
              <a:ext uri="{FF2B5EF4-FFF2-40B4-BE49-F238E27FC236}">
                <a16:creationId xmlns:a16="http://schemas.microsoft.com/office/drawing/2014/main" id="{FB0750F3-5FE7-B94D-F816-5917932D4FD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F2416FE-BC26-7936-EB3B-1DC13B38F665}"/>
              </a:ext>
            </a:extLst>
          </p:cNvPr>
          <p:cNvSpPr>
            <a:spLocks noGrp="1"/>
          </p:cNvSpPr>
          <p:nvPr>
            <p:ph type="sldNum" sz="quarter" idx="12"/>
          </p:nvPr>
        </p:nvSpPr>
        <p:spPr/>
        <p:txBody>
          <a:bodyPr/>
          <a:lstStyle/>
          <a:p>
            <a:fld id="{B4DB9E87-9872-477D-AF95-9CEBB5171DD1}" type="slidenum">
              <a:rPr lang="nl-NL" smtClean="0"/>
              <a:t>‹nr.›</a:t>
            </a:fld>
            <a:endParaRPr lang="nl-NL"/>
          </a:p>
        </p:txBody>
      </p:sp>
    </p:spTree>
    <p:extLst>
      <p:ext uri="{BB962C8B-B14F-4D97-AF65-F5344CB8AC3E}">
        <p14:creationId xmlns:p14="http://schemas.microsoft.com/office/powerpoint/2010/main" val="1629672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E0347C-1EF4-9A15-9CAB-A1C554D7309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53ABF5AA-EEA0-62D7-B1C0-EFCE6A41CF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3317A420-2F95-1C1E-1BE4-06D650F8E1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664ECF9-3196-61EE-0F94-A2D9BE85BC16}"/>
              </a:ext>
            </a:extLst>
          </p:cNvPr>
          <p:cNvSpPr>
            <a:spLocks noGrp="1"/>
          </p:cNvSpPr>
          <p:nvPr>
            <p:ph type="dt" sz="half" idx="10"/>
          </p:nvPr>
        </p:nvSpPr>
        <p:spPr/>
        <p:txBody>
          <a:bodyPr/>
          <a:lstStyle/>
          <a:p>
            <a:fld id="{BA34ADB2-D6AD-4858-AB5F-166DA635FC25}" type="datetimeFigureOut">
              <a:rPr lang="nl-NL" smtClean="0"/>
              <a:t>21-10-2022</a:t>
            </a:fld>
            <a:endParaRPr lang="nl-NL"/>
          </a:p>
        </p:txBody>
      </p:sp>
      <p:sp>
        <p:nvSpPr>
          <p:cNvPr id="6" name="Tijdelijke aanduiding voor voettekst 5">
            <a:extLst>
              <a:ext uri="{FF2B5EF4-FFF2-40B4-BE49-F238E27FC236}">
                <a16:creationId xmlns:a16="http://schemas.microsoft.com/office/drawing/2014/main" id="{39956538-070D-C05A-1C6D-B9C4BA16C0A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597152A-25F4-3B0A-D88D-CCBA8AD10821}"/>
              </a:ext>
            </a:extLst>
          </p:cNvPr>
          <p:cNvSpPr>
            <a:spLocks noGrp="1"/>
          </p:cNvSpPr>
          <p:nvPr>
            <p:ph type="sldNum" sz="quarter" idx="12"/>
          </p:nvPr>
        </p:nvSpPr>
        <p:spPr/>
        <p:txBody>
          <a:bodyPr/>
          <a:lstStyle/>
          <a:p>
            <a:fld id="{B4DB9E87-9872-477D-AF95-9CEBB5171DD1}" type="slidenum">
              <a:rPr lang="nl-NL" smtClean="0"/>
              <a:t>‹nr.›</a:t>
            </a:fld>
            <a:endParaRPr lang="nl-NL"/>
          </a:p>
        </p:txBody>
      </p:sp>
    </p:spTree>
    <p:extLst>
      <p:ext uri="{BB962C8B-B14F-4D97-AF65-F5344CB8AC3E}">
        <p14:creationId xmlns:p14="http://schemas.microsoft.com/office/powerpoint/2010/main" val="2410318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8B3DC9A-3482-3E31-AF04-F020DD78EE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FBE1A559-699C-F872-FDB2-038FC24835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248EFBB-D463-A9B8-5639-C9495DDB0D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34ADB2-D6AD-4858-AB5F-166DA635FC25}" type="datetimeFigureOut">
              <a:rPr lang="nl-NL" smtClean="0"/>
              <a:t>21-10-2022</a:t>
            </a:fld>
            <a:endParaRPr lang="nl-NL"/>
          </a:p>
        </p:txBody>
      </p:sp>
      <p:sp>
        <p:nvSpPr>
          <p:cNvPr id="5" name="Tijdelijke aanduiding voor voettekst 4">
            <a:extLst>
              <a:ext uri="{FF2B5EF4-FFF2-40B4-BE49-F238E27FC236}">
                <a16:creationId xmlns:a16="http://schemas.microsoft.com/office/drawing/2014/main" id="{680473DF-398B-BEA8-75D2-1AD59A546F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FE8BF9D8-4563-57B0-E266-75B4DF9A8C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DB9E87-9872-477D-AF95-9CEBB5171DD1}" type="slidenum">
              <a:rPr lang="nl-NL" smtClean="0"/>
              <a:t>‹nr.›</a:t>
            </a:fld>
            <a:endParaRPr lang="nl-NL"/>
          </a:p>
        </p:txBody>
      </p:sp>
    </p:spTree>
    <p:extLst>
      <p:ext uri="{BB962C8B-B14F-4D97-AF65-F5344CB8AC3E}">
        <p14:creationId xmlns:p14="http://schemas.microsoft.com/office/powerpoint/2010/main" val="3902577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brainfuel.nl/wp-content/uploads/2019/02/Whitepaper-De-6-fases-van-een-echt-goede-brainstorm.pdf" TargetMode="External"/><Relationship Id="rId2" Type="http://schemas.openxmlformats.org/officeDocument/2006/relationships/hyperlink" Target="https://brainfuel.nl/kaarten-methodes/methodes/"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8C1BCA-247F-4480-B78C-924FEBA5C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4CAE6D2-94E6-989E-5C46-E3D004894816}"/>
              </a:ext>
            </a:extLst>
          </p:cNvPr>
          <p:cNvSpPr>
            <a:spLocks noGrp="1"/>
          </p:cNvSpPr>
          <p:nvPr>
            <p:ph type="ctrTitle"/>
          </p:nvPr>
        </p:nvSpPr>
        <p:spPr>
          <a:xfrm>
            <a:off x="7534655" y="993913"/>
            <a:ext cx="4013877" cy="4021637"/>
          </a:xfrm>
        </p:spPr>
        <p:txBody>
          <a:bodyPr>
            <a:normAutofit/>
          </a:bodyPr>
          <a:lstStyle/>
          <a:p>
            <a:pPr algn="l"/>
            <a:r>
              <a:rPr lang="nl-NL" sz="6200"/>
              <a:t>Workshop XL </a:t>
            </a:r>
            <a:br>
              <a:rPr lang="nl-NL" sz="6200"/>
            </a:br>
            <a:r>
              <a:rPr lang="nl-NL" sz="6200"/>
              <a:t>Van data naar advies</a:t>
            </a:r>
          </a:p>
        </p:txBody>
      </p:sp>
      <p:sp>
        <p:nvSpPr>
          <p:cNvPr id="3" name="Ondertitel 2">
            <a:extLst>
              <a:ext uri="{FF2B5EF4-FFF2-40B4-BE49-F238E27FC236}">
                <a16:creationId xmlns:a16="http://schemas.microsoft.com/office/drawing/2014/main" id="{4B4E2326-EC0F-D262-EB50-9968FC0CFE3E}"/>
              </a:ext>
            </a:extLst>
          </p:cNvPr>
          <p:cNvSpPr>
            <a:spLocks noGrp="1"/>
          </p:cNvSpPr>
          <p:nvPr>
            <p:ph type="subTitle" idx="1"/>
          </p:nvPr>
        </p:nvSpPr>
        <p:spPr>
          <a:xfrm>
            <a:off x="7534654" y="5015551"/>
            <a:ext cx="4013872" cy="1069441"/>
          </a:xfrm>
        </p:spPr>
        <p:txBody>
          <a:bodyPr anchor="t">
            <a:normAutofit/>
          </a:bodyPr>
          <a:lstStyle/>
          <a:p>
            <a:pPr algn="l"/>
            <a:r>
              <a:rPr lang="nl-NL"/>
              <a:t>Lj3 p1 Leefbare stad | 21-10-2022</a:t>
            </a:r>
          </a:p>
        </p:txBody>
      </p:sp>
      <p:sp>
        <p:nvSpPr>
          <p:cNvPr id="10" name="Freeform: Shape 9">
            <a:extLst>
              <a:ext uri="{FF2B5EF4-FFF2-40B4-BE49-F238E27FC236}">
                <a16:creationId xmlns:a16="http://schemas.microsoft.com/office/drawing/2014/main" id="{B8E37057-BDB6-4452-836A-27973D54F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71106" cy="4631426"/>
          </a:xfrm>
          <a:custGeom>
            <a:avLst/>
            <a:gdLst>
              <a:gd name="connsiteX0" fmla="*/ 0 w 5471106"/>
              <a:gd name="connsiteY0" fmla="*/ 3301451 h 4631426"/>
              <a:gd name="connsiteX1" fmla="*/ 125703 w 5471106"/>
              <a:gd name="connsiteY1" fmla="*/ 3469551 h 4631426"/>
              <a:gd name="connsiteX2" fmla="*/ 584138 w 5471106"/>
              <a:gd name="connsiteY2" fmla="*/ 3917166 h 4631426"/>
              <a:gd name="connsiteX3" fmla="*/ 716463 w 5471106"/>
              <a:gd name="connsiteY3" fmla="*/ 4010064 h 4631426"/>
              <a:gd name="connsiteX4" fmla="*/ 705202 w 5471106"/>
              <a:gd name="connsiteY4" fmla="*/ 4016176 h 4631426"/>
              <a:gd name="connsiteX5" fmla="*/ 671370 w 5471106"/>
              <a:gd name="connsiteY5" fmla="*/ 4044091 h 4631426"/>
              <a:gd name="connsiteX6" fmla="*/ 656526 w 5471106"/>
              <a:gd name="connsiteY6" fmla="*/ 4066106 h 4631426"/>
              <a:gd name="connsiteX7" fmla="*/ 534490 w 5471106"/>
              <a:gd name="connsiteY7" fmla="*/ 3980431 h 4631426"/>
              <a:gd name="connsiteX8" fmla="*/ 63650 w 5471106"/>
              <a:gd name="connsiteY8" fmla="*/ 3520703 h 4631426"/>
              <a:gd name="connsiteX9" fmla="*/ 0 w 5471106"/>
              <a:gd name="connsiteY9" fmla="*/ 3435586 h 4631426"/>
              <a:gd name="connsiteX10" fmla="*/ 4933182 w 5471106"/>
              <a:gd name="connsiteY10" fmla="*/ 0 h 4631426"/>
              <a:gd name="connsiteX11" fmla="*/ 5027180 w 5471106"/>
              <a:gd name="connsiteY11" fmla="*/ 0 h 4631426"/>
              <a:gd name="connsiteX12" fmla="*/ 5102720 w 5471106"/>
              <a:gd name="connsiteY12" fmla="*/ 124342 h 4631426"/>
              <a:gd name="connsiteX13" fmla="*/ 5471106 w 5471106"/>
              <a:gd name="connsiteY13" fmla="*/ 1579210 h 4631426"/>
              <a:gd name="connsiteX14" fmla="*/ 2418889 w 5471106"/>
              <a:gd name="connsiteY14" fmla="*/ 4631426 h 4631426"/>
              <a:gd name="connsiteX15" fmla="*/ 1095627 w 5471106"/>
              <a:gd name="connsiteY15" fmla="*/ 4330445 h 4631426"/>
              <a:gd name="connsiteX16" fmla="*/ 1039194 w 5471106"/>
              <a:gd name="connsiteY16" fmla="*/ 4301325 h 4631426"/>
              <a:gd name="connsiteX17" fmla="*/ 1043650 w 5471106"/>
              <a:gd name="connsiteY17" fmla="*/ 4294717 h 4631426"/>
              <a:gd name="connsiteX18" fmla="*/ 1056970 w 5471106"/>
              <a:gd name="connsiteY18" fmla="*/ 4251806 h 4631426"/>
              <a:gd name="connsiteX19" fmla="*/ 1060016 w 5471106"/>
              <a:gd name="connsiteY19" fmla="*/ 4221593 h 4631426"/>
              <a:gd name="connsiteX20" fmla="*/ 1130491 w 5471106"/>
              <a:gd name="connsiteY20" fmla="*/ 4257958 h 4631426"/>
              <a:gd name="connsiteX21" fmla="*/ 2418889 w 5471106"/>
              <a:gd name="connsiteY21" fmla="*/ 4551009 h 4631426"/>
              <a:gd name="connsiteX22" fmla="*/ 5390689 w 5471106"/>
              <a:gd name="connsiteY22" fmla="*/ 1579210 h 4631426"/>
              <a:gd name="connsiteX23" fmla="*/ 5032009 w 5471106"/>
              <a:gd name="connsiteY23" fmla="*/ 162673 h 463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71106" h="4631426">
                <a:moveTo>
                  <a:pt x="0" y="3301451"/>
                </a:moveTo>
                <a:lnTo>
                  <a:pt x="125703" y="3469551"/>
                </a:lnTo>
                <a:cubicBezTo>
                  <a:pt x="261971" y="3634670"/>
                  <a:pt x="415728" y="3784820"/>
                  <a:pt x="584138" y="3917166"/>
                </a:cubicBezTo>
                <a:lnTo>
                  <a:pt x="716463" y="4010064"/>
                </a:lnTo>
                <a:lnTo>
                  <a:pt x="705202" y="4016176"/>
                </a:lnTo>
                <a:cubicBezTo>
                  <a:pt x="693040" y="4024393"/>
                  <a:pt x="681712" y="4033748"/>
                  <a:pt x="671370" y="4044091"/>
                </a:cubicBezTo>
                <a:lnTo>
                  <a:pt x="656526" y="4066106"/>
                </a:lnTo>
                <a:lnTo>
                  <a:pt x="534490" y="3980431"/>
                </a:lnTo>
                <a:cubicBezTo>
                  <a:pt x="361523" y="3844503"/>
                  <a:pt x="203605" y="3690290"/>
                  <a:pt x="63650" y="3520703"/>
                </a:cubicBezTo>
                <a:lnTo>
                  <a:pt x="0" y="3435586"/>
                </a:lnTo>
                <a:close/>
                <a:moveTo>
                  <a:pt x="4933182" y="0"/>
                </a:moveTo>
                <a:lnTo>
                  <a:pt x="5027180" y="0"/>
                </a:lnTo>
                <a:lnTo>
                  <a:pt x="5102720" y="124342"/>
                </a:lnTo>
                <a:cubicBezTo>
                  <a:pt x="5337656" y="556821"/>
                  <a:pt x="5471106" y="1052431"/>
                  <a:pt x="5471106" y="1579210"/>
                </a:cubicBezTo>
                <a:cubicBezTo>
                  <a:pt x="5471106" y="3264903"/>
                  <a:pt x="4104582" y="4631426"/>
                  <a:pt x="2418889" y="4631426"/>
                </a:cubicBezTo>
                <a:cubicBezTo>
                  <a:pt x="1944788" y="4631426"/>
                  <a:pt x="1495934" y="4523332"/>
                  <a:pt x="1095627" y="4330445"/>
                </a:cubicBezTo>
                <a:lnTo>
                  <a:pt x="1039194" y="4301325"/>
                </a:lnTo>
                <a:lnTo>
                  <a:pt x="1043650" y="4294717"/>
                </a:lnTo>
                <a:cubicBezTo>
                  <a:pt x="1049433" y="4281042"/>
                  <a:pt x="1053925" y="4266687"/>
                  <a:pt x="1056970" y="4251806"/>
                </a:cubicBezTo>
                <a:lnTo>
                  <a:pt x="1060016" y="4221593"/>
                </a:lnTo>
                <a:lnTo>
                  <a:pt x="1130491" y="4257958"/>
                </a:lnTo>
                <a:cubicBezTo>
                  <a:pt x="1520251" y="4445763"/>
                  <a:pt x="1957279" y="4551009"/>
                  <a:pt x="2418889" y="4551009"/>
                </a:cubicBezTo>
                <a:cubicBezTo>
                  <a:pt x="4060169" y="4551009"/>
                  <a:pt x="5390689" y="3220490"/>
                  <a:pt x="5390689" y="1579210"/>
                </a:cubicBezTo>
                <a:cubicBezTo>
                  <a:pt x="5390689" y="1066310"/>
                  <a:pt x="5260755" y="583758"/>
                  <a:pt x="5032009" y="162673"/>
                </a:cubicBezTo>
                <a:close/>
              </a:path>
            </a:pathLst>
          </a:custGeom>
          <a:solidFill>
            <a:schemeClr val="tx1">
              <a:lumMod val="50000"/>
              <a:lumOff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11A3A707-72D6-4BAB-8187-F8204F4EDC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8530" y="1774620"/>
            <a:ext cx="3780042" cy="3780042"/>
          </a:xfrm>
          <a:custGeom>
            <a:avLst/>
            <a:gdLst>
              <a:gd name="connsiteX0" fmla="*/ 2054781 w 4109561"/>
              <a:gd name="connsiteY0" fmla="*/ 0 h 4109561"/>
              <a:gd name="connsiteX1" fmla="*/ 4109561 w 4109561"/>
              <a:gd name="connsiteY1" fmla="*/ 2054781 h 4109561"/>
              <a:gd name="connsiteX2" fmla="*/ 2054781 w 4109561"/>
              <a:gd name="connsiteY2" fmla="*/ 4109561 h 4109561"/>
              <a:gd name="connsiteX3" fmla="*/ 0 w 4109561"/>
              <a:gd name="connsiteY3" fmla="*/ 2054781 h 4109561"/>
              <a:gd name="connsiteX4" fmla="*/ 2054781 w 4109561"/>
              <a:gd name="connsiteY4" fmla="*/ 0 h 4109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9561" h="4109561">
                <a:moveTo>
                  <a:pt x="2054781" y="0"/>
                </a:moveTo>
                <a:cubicBezTo>
                  <a:pt x="3189605" y="0"/>
                  <a:pt x="4109561" y="919957"/>
                  <a:pt x="4109561" y="2054781"/>
                </a:cubicBezTo>
                <a:cubicBezTo>
                  <a:pt x="4109561" y="3189605"/>
                  <a:pt x="3189605" y="4109561"/>
                  <a:pt x="2054781" y="4109561"/>
                </a:cubicBezTo>
                <a:cubicBezTo>
                  <a:pt x="919957" y="4109561"/>
                  <a:pt x="0" y="3189605"/>
                  <a:pt x="0" y="2054781"/>
                </a:cubicBezTo>
                <a:cubicBezTo>
                  <a:pt x="0" y="919957"/>
                  <a:pt x="919957" y="0"/>
                  <a:pt x="2054781" y="0"/>
                </a:cubicBezTo>
                <a:close/>
              </a:path>
            </a:pathLst>
          </a:custGeom>
          <a:solidFill>
            <a:schemeClr val="bg1">
              <a:alpha val="25000"/>
            </a:schemeClr>
          </a:solidFill>
          <a:ln w="222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Oval 13">
            <a:extLst>
              <a:ext uri="{FF2B5EF4-FFF2-40B4-BE49-F238E27FC236}">
                <a16:creationId xmlns:a16="http://schemas.microsoft.com/office/drawing/2014/main" id="{C983411D-901F-4574-9926-33415AA92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3450" y="1713004"/>
            <a:ext cx="365760" cy="365760"/>
          </a:xfrm>
          <a:prstGeom prst="ellipse">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972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BB7F823-6636-48BA-941D-E64678636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B64A2FF-544C-624F-8119-32B96C785AED}"/>
              </a:ext>
            </a:extLst>
          </p:cNvPr>
          <p:cNvSpPr>
            <a:spLocks noGrp="1"/>
          </p:cNvSpPr>
          <p:nvPr>
            <p:ph type="title"/>
          </p:nvPr>
        </p:nvSpPr>
        <p:spPr>
          <a:xfrm>
            <a:off x="7587154" y="1255738"/>
            <a:ext cx="3584012" cy="823026"/>
          </a:xfrm>
        </p:spPr>
        <p:txBody>
          <a:bodyPr vert="horz" lIns="91440" tIns="45720" rIns="91440" bIns="45720" rtlCol="0" anchor="b">
            <a:normAutofit/>
          </a:bodyPr>
          <a:lstStyle/>
          <a:p>
            <a:r>
              <a:rPr lang="en-US" kern="1200" err="1">
                <a:solidFill>
                  <a:schemeClr val="tx1">
                    <a:lumMod val="85000"/>
                    <a:lumOff val="15000"/>
                  </a:schemeClr>
                </a:solidFill>
                <a:latin typeface="+mj-lt"/>
                <a:ea typeface="+mj-ea"/>
                <a:cs typeface="+mj-cs"/>
              </a:rPr>
              <a:t>Laatste</a:t>
            </a:r>
            <a:r>
              <a:rPr lang="en-US" kern="1200">
                <a:solidFill>
                  <a:schemeClr val="tx1">
                    <a:lumMod val="85000"/>
                    <a:lumOff val="15000"/>
                  </a:schemeClr>
                </a:solidFill>
                <a:latin typeface="+mj-lt"/>
                <a:ea typeface="+mj-ea"/>
                <a:cs typeface="+mj-cs"/>
              </a:rPr>
              <a:t> check: </a:t>
            </a:r>
          </a:p>
        </p:txBody>
      </p:sp>
      <p:sp>
        <p:nvSpPr>
          <p:cNvPr id="11" name="Freeform: Shape 10">
            <a:extLst>
              <a:ext uri="{FF2B5EF4-FFF2-40B4-BE49-F238E27FC236}">
                <a16:creationId xmlns:a16="http://schemas.microsoft.com/office/drawing/2014/main" id="{A87B67E4-C0EB-443E-9F52-71057ADE6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71106" cy="4631426"/>
          </a:xfrm>
          <a:custGeom>
            <a:avLst/>
            <a:gdLst>
              <a:gd name="connsiteX0" fmla="*/ 0 w 5471106"/>
              <a:gd name="connsiteY0" fmla="*/ 3301451 h 4631426"/>
              <a:gd name="connsiteX1" fmla="*/ 125703 w 5471106"/>
              <a:gd name="connsiteY1" fmla="*/ 3469551 h 4631426"/>
              <a:gd name="connsiteX2" fmla="*/ 584138 w 5471106"/>
              <a:gd name="connsiteY2" fmla="*/ 3917166 h 4631426"/>
              <a:gd name="connsiteX3" fmla="*/ 716463 w 5471106"/>
              <a:gd name="connsiteY3" fmla="*/ 4010064 h 4631426"/>
              <a:gd name="connsiteX4" fmla="*/ 705202 w 5471106"/>
              <a:gd name="connsiteY4" fmla="*/ 4016176 h 4631426"/>
              <a:gd name="connsiteX5" fmla="*/ 671370 w 5471106"/>
              <a:gd name="connsiteY5" fmla="*/ 4044091 h 4631426"/>
              <a:gd name="connsiteX6" fmla="*/ 656526 w 5471106"/>
              <a:gd name="connsiteY6" fmla="*/ 4066106 h 4631426"/>
              <a:gd name="connsiteX7" fmla="*/ 534490 w 5471106"/>
              <a:gd name="connsiteY7" fmla="*/ 3980431 h 4631426"/>
              <a:gd name="connsiteX8" fmla="*/ 63650 w 5471106"/>
              <a:gd name="connsiteY8" fmla="*/ 3520703 h 4631426"/>
              <a:gd name="connsiteX9" fmla="*/ 0 w 5471106"/>
              <a:gd name="connsiteY9" fmla="*/ 3435586 h 4631426"/>
              <a:gd name="connsiteX10" fmla="*/ 4933182 w 5471106"/>
              <a:gd name="connsiteY10" fmla="*/ 0 h 4631426"/>
              <a:gd name="connsiteX11" fmla="*/ 5027180 w 5471106"/>
              <a:gd name="connsiteY11" fmla="*/ 0 h 4631426"/>
              <a:gd name="connsiteX12" fmla="*/ 5102720 w 5471106"/>
              <a:gd name="connsiteY12" fmla="*/ 124342 h 4631426"/>
              <a:gd name="connsiteX13" fmla="*/ 5471106 w 5471106"/>
              <a:gd name="connsiteY13" fmla="*/ 1579210 h 4631426"/>
              <a:gd name="connsiteX14" fmla="*/ 2418889 w 5471106"/>
              <a:gd name="connsiteY14" fmla="*/ 4631426 h 4631426"/>
              <a:gd name="connsiteX15" fmla="*/ 1095627 w 5471106"/>
              <a:gd name="connsiteY15" fmla="*/ 4330445 h 4631426"/>
              <a:gd name="connsiteX16" fmla="*/ 1039194 w 5471106"/>
              <a:gd name="connsiteY16" fmla="*/ 4301325 h 4631426"/>
              <a:gd name="connsiteX17" fmla="*/ 1043650 w 5471106"/>
              <a:gd name="connsiteY17" fmla="*/ 4294717 h 4631426"/>
              <a:gd name="connsiteX18" fmla="*/ 1056970 w 5471106"/>
              <a:gd name="connsiteY18" fmla="*/ 4251806 h 4631426"/>
              <a:gd name="connsiteX19" fmla="*/ 1060016 w 5471106"/>
              <a:gd name="connsiteY19" fmla="*/ 4221593 h 4631426"/>
              <a:gd name="connsiteX20" fmla="*/ 1130491 w 5471106"/>
              <a:gd name="connsiteY20" fmla="*/ 4257958 h 4631426"/>
              <a:gd name="connsiteX21" fmla="*/ 2418889 w 5471106"/>
              <a:gd name="connsiteY21" fmla="*/ 4551009 h 4631426"/>
              <a:gd name="connsiteX22" fmla="*/ 5390689 w 5471106"/>
              <a:gd name="connsiteY22" fmla="*/ 1579210 h 4631426"/>
              <a:gd name="connsiteX23" fmla="*/ 5032009 w 5471106"/>
              <a:gd name="connsiteY23" fmla="*/ 162673 h 463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71106" h="4631426">
                <a:moveTo>
                  <a:pt x="0" y="3301451"/>
                </a:moveTo>
                <a:lnTo>
                  <a:pt x="125703" y="3469551"/>
                </a:lnTo>
                <a:cubicBezTo>
                  <a:pt x="261971" y="3634670"/>
                  <a:pt x="415728" y="3784820"/>
                  <a:pt x="584138" y="3917166"/>
                </a:cubicBezTo>
                <a:lnTo>
                  <a:pt x="716463" y="4010064"/>
                </a:lnTo>
                <a:lnTo>
                  <a:pt x="705202" y="4016176"/>
                </a:lnTo>
                <a:cubicBezTo>
                  <a:pt x="693040" y="4024393"/>
                  <a:pt x="681712" y="4033748"/>
                  <a:pt x="671370" y="4044091"/>
                </a:cubicBezTo>
                <a:lnTo>
                  <a:pt x="656526" y="4066106"/>
                </a:lnTo>
                <a:lnTo>
                  <a:pt x="534490" y="3980431"/>
                </a:lnTo>
                <a:cubicBezTo>
                  <a:pt x="361523" y="3844503"/>
                  <a:pt x="203605" y="3690290"/>
                  <a:pt x="63650" y="3520703"/>
                </a:cubicBezTo>
                <a:lnTo>
                  <a:pt x="0" y="3435586"/>
                </a:lnTo>
                <a:close/>
                <a:moveTo>
                  <a:pt x="4933182" y="0"/>
                </a:moveTo>
                <a:lnTo>
                  <a:pt x="5027180" y="0"/>
                </a:lnTo>
                <a:lnTo>
                  <a:pt x="5102720" y="124342"/>
                </a:lnTo>
                <a:cubicBezTo>
                  <a:pt x="5337656" y="556821"/>
                  <a:pt x="5471106" y="1052431"/>
                  <a:pt x="5471106" y="1579210"/>
                </a:cubicBezTo>
                <a:cubicBezTo>
                  <a:pt x="5471106" y="3264903"/>
                  <a:pt x="4104582" y="4631426"/>
                  <a:pt x="2418889" y="4631426"/>
                </a:cubicBezTo>
                <a:cubicBezTo>
                  <a:pt x="1944788" y="4631426"/>
                  <a:pt x="1495934" y="4523332"/>
                  <a:pt x="1095627" y="4330445"/>
                </a:cubicBezTo>
                <a:lnTo>
                  <a:pt x="1039194" y="4301325"/>
                </a:lnTo>
                <a:lnTo>
                  <a:pt x="1043650" y="4294717"/>
                </a:lnTo>
                <a:cubicBezTo>
                  <a:pt x="1049433" y="4281042"/>
                  <a:pt x="1053925" y="4266687"/>
                  <a:pt x="1056970" y="4251806"/>
                </a:cubicBezTo>
                <a:lnTo>
                  <a:pt x="1060016" y="4221593"/>
                </a:lnTo>
                <a:lnTo>
                  <a:pt x="1130491" y="4257958"/>
                </a:lnTo>
                <a:cubicBezTo>
                  <a:pt x="1520251" y="4445763"/>
                  <a:pt x="1957279" y="4551009"/>
                  <a:pt x="2418889" y="4551009"/>
                </a:cubicBezTo>
                <a:cubicBezTo>
                  <a:pt x="4060169" y="4551009"/>
                  <a:pt x="5390689" y="3220490"/>
                  <a:pt x="5390689" y="1579210"/>
                </a:cubicBezTo>
                <a:cubicBezTo>
                  <a:pt x="5390689" y="1066310"/>
                  <a:pt x="5260755" y="583758"/>
                  <a:pt x="5032009" y="162673"/>
                </a:cubicBezTo>
                <a:close/>
              </a:path>
            </a:pathLst>
          </a:custGeom>
          <a:solidFill>
            <a:schemeClr val="tx1">
              <a:lumMod val="50000"/>
              <a:lumOff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Oval 12">
            <a:extLst>
              <a:ext uri="{FF2B5EF4-FFF2-40B4-BE49-F238E27FC236}">
                <a16:creationId xmlns:a16="http://schemas.microsoft.com/office/drawing/2014/main" id="{4DE0FBC4-76C2-4FA1-A14B-AF5A773FF0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3450" y="1713004"/>
            <a:ext cx="365760" cy="365760"/>
          </a:xfrm>
          <a:prstGeom prst="ellipse">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4D1819B-21EB-4EB0-8BD9-B686574AD9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8530" y="1774620"/>
            <a:ext cx="3780042" cy="3780042"/>
          </a:xfrm>
          <a:custGeom>
            <a:avLst/>
            <a:gdLst>
              <a:gd name="connsiteX0" fmla="*/ 2054781 w 4109561"/>
              <a:gd name="connsiteY0" fmla="*/ 0 h 4109561"/>
              <a:gd name="connsiteX1" fmla="*/ 4109561 w 4109561"/>
              <a:gd name="connsiteY1" fmla="*/ 2054781 h 4109561"/>
              <a:gd name="connsiteX2" fmla="*/ 2054781 w 4109561"/>
              <a:gd name="connsiteY2" fmla="*/ 4109561 h 4109561"/>
              <a:gd name="connsiteX3" fmla="*/ 0 w 4109561"/>
              <a:gd name="connsiteY3" fmla="*/ 2054781 h 4109561"/>
              <a:gd name="connsiteX4" fmla="*/ 2054781 w 4109561"/>
              <a:gd name="connsiteY4" fmla="*/ 0 h 4109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9561" h="4109561">
                <a:moveTo>
                  <a:pt x="2054781" y="0"/>
                </a:moveTo>
                <a:cubicBezTo>
                  <a:pt x="3189605" y="0"/>
                  <a:pt x="4109561" y="919957"/>
                  <a:pt x="4109561" y="2054781"/>
                </a:cubicBezTo>
                <a:cubicBezTo>
                  <a:pt x="4109561" y="3189605"/>
                  <a:pt x="3189605" y="4109561"/>
                  <a:pt x="2054781" y="4109561"/>
                </a:cubicBezTo>
                <a:cubicBezTo>
                  <a:pt x="919957" y="4109561"/>
                  <a:pt x="0" y="3189605"/>
                  <a:pt x="0" y="2054781"/>
                </a:cubicBezTo>
                <a:cubicBezTo>
                  <a:pt x="0" y="919957"/>
                  <a:pt x="919957" y="0"/>
                  <a:pt x="2054781" y="0"/>
                </a:cubicBezTo>
                <a:close/>
              </a:path>
            </a:pathLst>
          </a:custGeom>
          <a:solidFill>
            <a:schemeClr val="bg1">
              <a:alpha val="30000"/>
            </a:schemeClr>
          </a:solidFill>
          <a:ln w="222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kstvak 3">
            <a:extLst>
              <a:ext uri="{FF2B5EF4-FFF2-40B4-BE49-F238E27FC236}">
                <a16:creationId xmlns:a16="http://schemas.microsoft.com/office/drawing/2014/main" id="{270A104C-3890-86AB-DC23-431D3F0E4D73}"/>
              </a:ext>
            </a:extLst>
          </p:cNvPr>
          <p:cNvSpPr txBox="1"/>
          <p:nvPr/>
        </p:nvSpPr>
        <p:spPr>
          <a:xfrm>
            <a:off x="7587154" y="2219402"/>
            <a:ext cx="4081097" cy="4824047"/>
          </a:xfrm>
          <a:prstGeom prst="rect">
            <a:avLst/>
          </a:prstGeom>
        </p:spPr>
        <p:txBody>
          <a:bodyPr vert="horz" lIns="91440" tIns="45720" rIns="91440" bIns="45720" rtlCol="0">
            <a:normAutofit lnSpcReduction="10000"/>
          </a:bodyPr>
          <a:lstStyle/>
          <a:p>
            <a:pPr marL="285750" indent="-285750">
              <a:lnSpc>
                <a:spcPct val="90000"/>
              </a:lnSpc>
              <a:spcAft>
                <a:spcPts val="600"/>
              </a:spcAft>
              <a:buFont typeface="Arial" panose="020B0604020202020204" pitchFamily="34" charset="0"/>
              <a:buChar char="•"/>
            </a:pPr>
            <a:r>
              <a:rPr lang="nl-NL" sz="2000">
                <a:solidFill>
                  <a:schemeClr val="tx1">
                    <a:lumMod val="85000"/>
                    <a:lumOff val="15000"/>
                  </a:schemeClr>
                </a:solidFill>
                <a:latin typeface="+mj-lt"/>
              </a:rPr>
              <a:t>De adviezen geven antwoord op de hoofdvraag. </a:t>
            </a:r>
          </a:p>
          <a:p>
            <a:pPr marL="285750" indent="-285750">
              <a:lnSpc>
                <a:spcPct val="90000"/>
              </a:lnSpc>
              <a:spcAft>
                <a:spcPts val="600"/>
              </a:spcAft>
              <a:buFont typeface="Arial" panose="020B0604020202020204" pitchFamily="34" charset="0"/>
              <a:buChar char="•"/>
            </a:pPr>
            <a:r>
              <a:rPr lang="nl-NL" sz="2000">
                <a:solidFill>
                  <a:schemeClr val="tx1">
                    <a:lumMod val="85000"/>
                    <a:lumOff val="15000"/>
                  </a:schemeClr>
                </a:solidFill>
                <a:latin typeface="+mj-lt"/>
              </a:rPr>
              <a:t>Er zijn concrete en praktische adviezen gegeven die innovatief zijn en die in volgorde van prioriteit staan. </a:t>
            </a:r>
          </a:p>
          <a:p>
            <a:pPr marL="285750" indent="-285750">
              <a:lnSpc>
                <a:spcPct val="90000"/>
              </a:lnSpc>
              <a:spcAft>
                <a:spcPts val="600"/>
              </a:spcAft>
              <a:buFont typeface="Arial" panose="020B0604020202020204" pitchFamily="34" charset="0"/>
              <a:buChar char="•"/>
            </a:pPr>
            <a:r>
              <a:rPr lang="nl-NL" sz="2000">
                <a:solidFill>
                  <a:schemeClr val="tx1">
                    <a:lumMod val="85000"/>
                    <a:lumOff val="15000"/>
                  </a:schemeClr>
                </a:solidFill>
                <a:latin typeface="+mj-lt"/>
              </a:rPr>
              <a:t>Er zijn adviezen voor de korte termijn en voor de lange termijn. </a:t>
            </a:r>
          </a:p>
          <a:p>
            <a:pPr marL="285750" indent="-285750">
              <a:lnSpc>
                <a:spcPct val="90000"/>
              </a:lnSpc>
              <a:spcAft>
                <a:spcPts val="600"/>
              </a:spcAft>
              <a:buFont typeface="Arial" panose="020B0604020202020204" pitchFamily="34" charset="0"/>
              <a:buChar char="•"/>
            </a:pPr>
            <a:r>
              <a:rPr lang="nl-NL" sz="2000">
                <a:solidFill>
                  <a:schemeClr val="tx1">
                    <a:lumMod val="85000"/>
                    <a:lumOff val="15000"/>
                  </a:schemeClr>
                </a:solidFill>
                <a:latin typeface="+mj-lt"/>
              </a:rPr>
              <a:t>Het belangrijkste advies is uitgewerkt in een draaiboek, concept of stappenplan. </a:t>
            </a:r>
          </a:p>
          <a:p>
            <a:pPr marL="285750" indent="-285750">
              <a:lnSpc>
                <a:spcPct val="90000"/>
              </a:lnSpc>
              <a:spcAft>
                <a:spcPts val="600"/>
              </a:spcAft>
              <a:buFont typeface="Arial" panose="020B0604020202020204" pitchFamily="34" charset="0"/>
              <a:buChar char="•"/>
            </a:pPr>
            <a:r>
              <a:rPr lang="nl-NL" sz="2000">
                <a:solidFill>
                  <a:schemeClr val="tx1">
                    <a:lumMod val="85000"/>
                    <a:lumOff val="15000"/>
                  </a:schemeClr>
                </a:solidFill>
                <a:latin typeface="+mj-lt"/>
              </a:rPr>
              <a:t>In de adviezen zijn duurzaamheid in de brede zin van het woord, de visie van de gemeente en de participatie van de stakeholders/doelgroep meegenomen</a:t>
            </a:r>
            <a:r>
              <a:rPr lang="nl-NL">
                <a:solidFill>
                  <a:schemeClr val="tx1">
                    <a:lumMod val="85000"/>
                    <a:lumOff val="15000"/>
                  </a:schemeClr>
                </a:solidFill>
                <a:latin typeface="+mj-lt"/>
              </a:rPr>
              <a:t>.</a:t>
            </a:r>
          </a:p>
        </p:txBody>
      </p:sp>
    </p:spTree>
    <p:extLst>
      <p:ext uri="{BB962C8B-B14F-4D97-AF65-F5344CB8AC3E}">
        <p14:creationId xmlns:p14="http://schemas.microsoft.com/office/powerpoint/2010/main" val="774458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807D46-481E-BCE3-D37C-B516B073BD53}"/>
              </a:ext>
            </a:extLst>
          </p:cNvPr>
          <p:cNvSpPr>
            <a:spLocks noGrp="1"/>
          </p:cNvSpPr>
          <p:nvPr>
            <p:ph type="title"/>
          </p:nvPr>
        </p:nvSpPr>
        <p:spPr/>
        <p:txBody>
          <a:bodyPr/>
          <a:lstStyle/>
          <a:p>
            <a:r>
              <a:rPr lang="nl-NL">
                <a:solidFill>
                  <a:schemeClr val="accent6"/>
                </a:solidFill>
              </a:rPr>
              <a:t>Bronnen: </a:t>
            </a:r>
          </a:p>
        </p:txBody>
      </p:sp>
      <p:sp>
        <p:nvSpPr>
          <p:cNvPr id="4" name="Tekstvak 3">
            <a:extLst>
              <a:ext uri="{FF2B5EF4-FFF2-40B4-BE49-F238E27FC236}">
                <a16:creationId xmlns:a16="http://schemas.microsoft.com/office/drawing/2014/main" id="{93F437F9-A515-E7C1-00A7-085D0FD87BE4}"/>
              </a:ext>
            </a:extLst>
          </p:cNvPr>
          <p:cNvSpPr txBox="1"/>
          <p:nvPr/>
        </p:nvSpPr>
        <p:spPr>
          <a:xfrm>
            <a:off x="838200" y="3168134"/>
            <a:ext cx="6096000" cy="369332"/>
          </a:xfrm>
          <a:prstGeom prst="rect">
            <a:avLst/>
          </a:prstGeom>
          <a:noFill/>
        </p:spPr>
        <p:txBody>
          <a:bodyPr wrap="square">
            <a:spAutoFit/>
          </a:bodyPr>
          <a:lstStyle/>
          <a:p>
            <a:r>
              <a:rPr lang="nl-NL">
                <a:solidFill>
                  <a:srgbClr val="954F72"/>
                </a:solidFill>
                <a:hlinkClick r:id="rId2">
                  <a:extLst>
                    <a:ext uri="{A12FA001-AC4F-418D-AE19-62706E023703}">
                      <ahyp:hlinkClr xmlns:ahyp="http://schemas.microsoft.com/office/drawing/2018/hyperlinkcolor" val="tx"/>
                    </a:ext>
                  </a:extLst>
                </a:hlinkClick>
              </a:rPr>
              <a:t>https://brainfuel.nl/kaarten-methodes/methodes</a:t>
            </a:r>
            <a:r>
              <a:rPr lang="nl-NL">
                <a:hlinkClick r:id="rId2">
                  <a:extLst>
                    <a:ext uri="{A12FA001-AC4F-418D-AE19-62706E023703}">
                      <ahyp:hlinkClr xmlns:ahyp="http://schemas.microsoft.com/office/drawing/2018/hyperlinkcolor" val="tx"/>
                    </a:ext>
                  </a:extLst>
                </a:hlinkClick>
              </a:rPr>
              <a:t>/</a:t>
            </a:r>
            <a:r>
              <a:rPr lang="nl-NL"/>
              <a:t> </a:t>
            </a:r>
          </a:p>
        </p:txBody>
      </p:sp>
      <p:sp>
        <p:nvSpPr>
          <p:cNvPr id="6" name="Tekstvak 5">
            <a:extLst>
              <a:ext uri="{FF2B5EF4-FFF2-40B4-BE49-F238E27FC236}">
                <a16:creationId xmlns:a16="http://schemas.microsoft.com/office/drawing/2014/main" id="{57DCAF23-D084-5D49-3A85-18058970807C}"/>
              </a:ext>
            </a:extLst>
          </p:cNvPr>
          <p:cNvSpPr txBox="1"/>
          <p:nvPr/>
        </p:nvSpPr>
        <p:spPr>
          <a:xfrm>
            <a:off x="838200" y="1933192"/>
            <a:ext cx="9568543" cy="646331"/>
          </a:xfrm>
          <a:prstGeom prst="rect">
            <a:avLst/>
          </a:prstGeom>
          <a:noFill/>
        </p:spPr>
        <p:txBody>
          <a:bodyPr wrap="square">
            <a:spAutoFit/>
          </a:bodyPr>
          <a:lstStyle/>
          <a:p>
            <a:r>
              <a:rPr lang="nl-NL">
                <a:hlinkClick r:id="rId3">
                  <a:extLst>
                    <a:ext uri="{A12FA001-AC4F-418D-AE19-62706E023703}">
                      <ahyp:hlinkClr xmlns:ahyp="http://schemas.microsoft.com/office/drawing/2018/hyperlinkcolor" val="tx"/>
                    </a:ext>
                  </a:extLst>
                </a:hlinkClick>
              </a:rPr>
              <a:t>https://www.brainfuel.nl/wp-content/uploads/2019/02/Whitepaper-De-6-fases-van-een-echt-goede-brainstorm.pdf</a:t>
            </a:r>
            <a:r>
              <a:rPr lang="nl-NL"/>
              <a:t> </a:t>
            </a:r>
          </a:p>
        </p:txBody>
      </p:sp>
    </p:spTree>
    <p:extLst>
      <p:ext uri="{BB962C8B-B14F-4D97-AF65-F5344CB8AC3E}">
        <p14:creationId xmlns:p14="http://schemas.microsoft.com/office/powerpoint/2010/main" val="2665744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4">
            <a:extLst>
              <a:ext uri="{FF2B5EF4-FFF2-40B4-BE49-F238E27FC236}">
                <a16:creationId xmlns:a16="http://schemas.microsoft.com/office/drawing/2014/main" id="{02E612C7-B066-4023-9D0A-7C54D1E33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kstvak 1">
            <a:extLst>
              <a:ext uri="{FF2B5EF4-FFF2-40B4-BE49-F238E27FC236}">
                <a16:creationId xmlns:a16="http://schemas.microsoft.com/office/drawing/2014/main" id="{50FD3A7F-BD11-E68D-758F-456C9278811A}"/>
              </a:ext>
            </a:extLst>
          </p:cNvPr>
          <p:cNvSpPr txBox="1"/>
          <p:nvPr/>
        </p:nvSpPr>
        <p:spPr>
          <a:xfrm>
            <a:off x="1702525" y="2278079"/>
            <a:ext cx="4094922" cy="2931510"/>
          </a:xfrm>
          <a:prstGeom prst="rect">
            <a:avLst/>
          </a:prstGeom>
        </p:spPr>
        <p:txBody>
          <a:bodyPr vert="horz" lIns="91440" tIns="45720" rIns="91440" bIns="45720" rtlCol="0">
            <a:normAutofit/>
          </a:bodyPr>
          <a:lstStyle/>
          <a:p>
            <a:pPr algn="r">
              <a:lnSpc>
                <a:spcPct val="90000"/>
              </a:lnSpc>
              <a:spcAft>
                <a:spcPts val="600"/>
              </a:spcAft>
            </a:pPr>
            <a:r>
              <a:rPr lang="en-US" sz="3200" err="1">
                <a:solidFill>
                  <a:schemeClr val="tx1">
                    <a:lumMod val="85000"/>
                    <a:lumOff val="15000"/>
                  </a:schemeClr>
                </a:solidFill>
              </a:rPr>
              <a:t>Vooraf</a:t>
            </a:r>
            <a:r>
              <a:rPr lang="en-US" sz="3200">
                <a:solidFill>
                  <a:schemeClr val="tx1">
                    <a:lumMod val="85000"/>
                    <a:lumOff val="15000"/>
                  </a:schemeClr>
                </a:solidFill>
              </a:rPr>
              <a:t>: </a:t>
            </a:r>
            <a:r>
              <a:rPr lang="en-US" sz="3200" err="1">
                <a:solidFill>
                  <a:schemeClr val="tx1">
                    <a:lumMod val="85000"/>
                    <a:lumOff val="15000"/>
                  </a:schemeClr>
                </a:solidFill>
              </a:rPr>
              <a:t>heb</a:t>
            </a:r>
            <a:r>
              <a:rPr lang="en-US" sz="3200">
                <a:solidFill>
                  <a:schemeClr val="tx1">
                    <a:lumMod val="85000"/>
                    <a:lumOff val="15000"/>
                  </a:schemeClr>
                </a:solidFill>
              </a:rPr>
              <a:t> de data op </a:t>
            </a:r>
            <a:r>
              <a:rPr lang="en-US" sz="3200" err="1">
                <a:solidFill>
                  <a:schemeClr val="tx1">
                    <a:lumMod val="85000"/>
                    <a:lumOff val="15000"/>
                  </a:schemeClr>
                </a:solidFill>
              </a:rPr>
              <a:t>een</a:t>
            </a:r>
            <a:r>
              <a:rPr lang="en-US" sz="3200">
                <a:solidFill>
                  <a:schemeClr val="tx1">
                    <a:lumMod val="85000"/>
                    <a:lumOff val="15000"/>
                  </a:schemeClr>
                </a:solidFill>
              </a:rPr>
              <a:t> </a:t>
            </a:r>
            <a:r>
              <a:rPr lang="en-US" sz="3200" err="1">
                <a:solidFill>
                  <a:schemeClr val="tx1">
                    <a:lumMod val="85000"/>
                    <a:lumOff val="15000"/>
                  </a:schemeClr>
                </a:solidFill>
              </a:rPr>
              <a:t>rijtje</a:t>
            </a:r>
            <a:r>
              <a:rPr lang="en-US" sz="3200">
                <a:solidFill>
                  <a:schemeClr val="tx1">
                    <a:lumMod val="85000"/>
                    <a:lumOff val="15000"/>
                  </a:schemeClr>
                </a:solidFill>
              </a:rPr>
              <a:t> </a:t>
            </a:r>
            <a:r>
              <a:rPr lang="en-US" sz="3200" err="1">
                <a:solidFill>
                  <a:schemeClr val="tx1">
                    <a:lumMod val="85000"/>
                    <a:lumOff val="15000"/>
                  </a:schemeClr>
                </a:solidFill>
              </a:rPr>
              <a:t>en</a:t>
            </a:r>
            <a:r>
              <a:rPr lang="en-US" sz="3200">
                <a:solidFill>
                  <a:schemeClr val="tx1">
                    <a:lumMod val="85000"/>
                    <a:lumOff val="15000"/>
                  </a:schemeClr>
                </a:solidFill>
              </a:rPr>
              <a:t> </a:t>
            </a:r>
            <a:r>
              <a:rPr lang="en-US" sz="3200" err="1">
                <a:solidFill>
                  <a:schemeClr val="tx1">
                    <a:lumMod val="85000"/>
                    <a:lumOff val="15000"/>
                  </a:schemeClr>
                </a:solidFill>
              </a:rPr>
              <a:t>zorg</a:t>
            </a:r>
            <a:r>
              <a:rPr lang="en-US" sz="3200">
                <a:solidFill>
                  <a:schemeClr val="tx1">
                    <a:lumMod val="85000"/>
                    <a:lumOff val="15000"/>
                  </a:schemeClr>
                </a:solidFill>
              </a:rPr>
              <a:t> </a:t>
            </a:r>
            <a:r>
              <a:rPr lang="en-US" sz="3200" err="1">
                <a:solidFill>
                  <a:schemeClr val="tx1">
                    <a:lumMod val="85000"/>
                    <a:lumOff val="15000"/>
                  </a:schemeClr>
                </a:solidFill>
              </a:rPr>
              <a:t>dat</a:t>
            </a:r>
            <a:r>
              <a:rPr lang="en-US" sz="3200">
                <a:solidFill>
                  <a:schemeClr val="tx1">
                    <a:lumMod val="85000"/>
                    <a:lumOff val="15000"/>
                  </a:schemeClr>
                </a:solidFill>
              </a:rPr>
              <a:t> je die </a:t>
            </a:r>
            <a:r>
              <a:rPr lang="en-US" sz="3200" err="1">
                <a:solidFill>
                  <a:schemeClr val="tx1">
                    <a:lumMod val="85000"/>
                    <a:lumOff val="15000"/>
                  </a:schemeClr>
                </a:solidFill>
              </a:rPr>
              <a:t>meeneemt</a:t>
            </a:r>
            <a:r>
              <a:rPr lang="en-US" sz="3200">
                <a:solidFill>
                  <a:schemeClr val="tx1">
                    <a:lumMod val="85000"/>
                    <a:lumOff val="15000"/>
                  </a:schemeClr>
                </a:solidFill>
              </a:rPr>
              <a:t> in het </a:t>
            </a:r>
            <a:r>
              <a:rPr lang="en-US" sz="3200" err="1">
                <a:solidFill>
                  <a:schemeClr val="tx1">
                    <a:lumMod val="85000"/>
                    <a:lumOff val="15000"/>
                  </a:schemeClr>
                </a:solidFill>
              </a:rPr>
              <a:t>komende</a:t>
            </a:r>
            <a:r>
              <a:rPr lang="en-US" sz="3200">
                <a:solidFill>
                  <a:schemeClr val="tx1">
                    <a:lumMod val="85000"/>
                    <a:lumOff val="15000"/>
                  </a:schemeClr>
                </a:solidFill>
              </a:rPr>
              <a:t> </a:t>
            </a:r>
            <a:r>
              <a:rPr lang="en-US" sz="3200" err="1">
                <a:solidFill>
                  <a:schemeClr val="tx1">
                    <a:lumMod val="85000"/>
                    <a:lumOff val="15000"/>
                  </a:schemeClr>
                </a:solidFill>
              </a:rPr>
              <a:t>uur</a:t>
            </a:r>
            <a:r>
              <a:rPr lang="en-US" sz="3200">
                <a:solidFill>
                  <a:schemeClr val="tx1">
                    <a:lumMod val="85000"/>
                    <a:lumOff val="15000"/>
                  </a:schemeClr>
                </a:solidFill>
              </a:rPr>
              <a:t>! </a:t>
            </a:r>
          </a:p>
          <a:p>
            <a:pPr marL="342900" indent="-228600" algn="r">
              <a:lnSpc>
                <a:spcPct val="90000"/>
              </a:lnSpc>
              <a:spcAft>
                <a:spcPts val="600"/>
              </a:spcAft>
              <a:buFont typeface="Arial" panose="020B0604020202020204" pitchFamily="34" charset="0"/>
              <a:buChar char="•"/>
            </a:pPr>
            <a:endParaRPr lang="en-US" sz="3200">
              <a:solidFill>
                <a:schemeClr val="tx1">
                  <a:lumMod val="85000"/>
                  <a:lumOff val="15000"/>
                </a:schemeClr>
              </a:solidFill>
            </a:endParaRPr>
          </a:p>
          <a:p>
            <a:pPr marL="342900" indent="-228600" algn="r">
              <a:lnSpc>
                <a:spcPct val="90000"/>
              </a:lnSpc>
              <a:spcAft>
                <a:spcPts val="600"/>
              </a:spcAft>
              <a:buFont typeface="Arial" panose="020B0604020202020204" pitchFamily="34" charset="0"/>
              <a:buChar char="•"/>
            </a:pPr>
            <a:endParaRPr lang="en-US" sz="3200">
              <a:solidFill>
                <a:schemeClr val="tx1">
                  <a:lumMod val="85000"/>
                  <a:lumOff val="15000"/>
                </a:schemeClr>
              </a:solidFill>
            </a:endParaRPr>
          </a:p>
        </p:txBody>
      </p:sp>
      <p:pic>
        <p:nvPicPr>
          <p:cNvPr id="5" name="Picture 3" descr="Handen op toetsenbord en muis">
            <a:extLst>
              <a:ext uri="{FF2B5EF4-FFF2-40B4-BE49-F238E27FC236}">
                <a16:creationId xmlns:a16="http://schemas.microsoft.com/office/drawing/2014/main" id="{185C3742-C76D-D197-5659-0228DDB4CC92}"/>
              </a:ext>
            </a:extLst>
          </p:cNvPr>
          <p:cNvPicPr>
            <a:picLocks noChangeAspect="1"/>
          </p:cNvPicPr>
          <p:nvPr/>
        </p:nvPicPr>
        <p:blipFill rotWithShape="1">
          <a:blip r:embed="rId2">
            <a:duotone>
              <a:prstClr val="black"/>
              <a:prstClr val="white"/>
            </a:duotone>
          </a:blip>
          <a:srcRect l="28359" r="12307" b="-1"/>
          <a:stretch/>
        </p:blipFill>
        <p:spPr>
          <a:xfrm>
            <a:off x="6096000" y="10"/>
            <a:ext cx="6096000" cy="6857990"/>
          </a:xfrm>
          <a:custGeom>
            <a:avLst/>
            <a:gdLst/>
            <a:ahLst/>
            <a:cxnLst/>
            <a:rect l="l" t="t" r="r" b="b"/>
            <a:pathLst>
              <a:path w="6096000" h="6858000">
                <a:moveTo>
                  <a:pt x="3068432" y="0"/>
                </a:moveTo>
                <a:lnTo>
                  <a:pt x="6096000" y="0"/>
                </a:lnTo>
                <a:lnTo>
                  <a:pt x="6096000" y="6858000"/>
                </a:lnTo>
                <a:lnTo>
                  <a:pt x="3068431" y="6858000"/>
                </a:lnTo>
                <a:lnTo>
                  <a:pt x="3064426" y="6854853"/>
                </a:lnTo>
                <a:cubicBezTo>
                  <a:pt x="2077725" y="6040555"/>
                  <a:pt x="1448804" y="4808224"/>
                  <a:pt x="1448804" y="3429000"/>
                </a:cubicBezTo>
                <a:cubicBezTo>
                  <a:pt x="1448804" y="2049777"/>
                  <a:pt x="2077725" y="817446"/>
                  <a:pt x="3064426" y="3148"/>
                </a:cubicBezTo>
                <a:close/>
                <a:moveTo>
                  <a:pt x="1056707" y="0"/>
                </a:moveTo>
                <a:lnTo>
                  <a:pt x="2472663" y="0"/>
                </a:lnTo>
                <a:lnTo>
                  <a:pt x="2400426" y="75768"/>
                </a:lnTo>
                <a:cubicBezTo>
                  <a:pt x="1595468" y="961418"/>
                  <a:pt x="1104860" y="2137915"/>
                  <a:pt x="1104860" y="3429000"/>
                </a:cubicBezTo>
                <a:cubicBezTo>
                  <a:pt x="1104860" y="4720086"/>
                  <a:pt x="1595468" y="5896583"/>
                  <a:pt x="2400426" y="6782233"/>
                </a:cubicBezTo>
                <a:lnTo>
                  <a:pt x="2472663" y="6858000"/>
                </a:lnTo>
                <a:lnTo>
                  <a:pt x="1056707" y="6858000"/>
                </a:lnTo>
                <a:lnTo>
                  <a:pt x="1040415" y="6835090"/>
                </a:lnTo>
                <a:cubicBezTo>
                  <a:pt x="383550" y="5862802"/>
                  <a:pt x="0" y="4690693"/>
                  <a:pt x="0" y="3429000"/>
                </a:cubicBezTo>
                <a:cubicBezTo>
                  <a:pt x="0" y="2167308"/>
                  <a:pt x="383550" y="995199"/>
                  <a:pt x="1040415" y="22911"/>
                </a:cubicBezTo>
                <a:close/>
              </a:path>
            </a:pathLst>
          </a:custGeom>
        </p:spPr>
      </p:pic>
      <p:sp>
        <p:nvSpPr>
          <p:cNvPr id="20" name="Freeform: Shape 16">
            <a:extLst>
              <a:ext uri="{FF2B5EF4-FFF2-40B4-BE49-F238E27FC236}">
                <a16:creationId xmlns:a16="http://schemas.microsoft.com/office/drawing/2014/main" id="{34CFA7DE-DC24-4883-9E7E-838305755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2472664" cy="6858000"/>
          </a:xfrm>
          <a:custGeom>
            <a:avLst/>
            <a:gdLst>
              <a:gd name="connsiteX0" fmla="*/ 1056708 w 2472664"/>
              <a:gd name="connsiteY0" fmla="*/ 0 h 6858000"/>
              <a:gd name="connsiteX1" fmla="*/ 2472664 w 2472664"/>
              <a:gd name="connsiteY1" fmla="*/ 0 h 6858000"/>
              <a:gd name="connsiteX2" fmla="*/ 2400427 w 2472664"/>
              <a:gd name="connsiteY2" fmla="*/ 75768 h 6858000"/>
              <a:gd name="connsiteX3" fmla="*/ 1104861 w 2472664"/>
              <a:gd name="connsiteY3" fmla="*/ 3429000 h 6858000"/>
              <a:gd name="connsiteX4" fmla="*/ 2400427 w 2472664"/>
              <a:gd name="connsiteY4" fmla="*/ 6782233 h 6858000"/>
              <a:gd name="connsiteX5" fmla="*/ 2472664 w 2472664"/>
              <a:gd name="connsiteY5" fmla="*/ 6858000 h 6858000"/>
              <a:gd name="connsiteX6" fmla="*/ 1056708 w 2472664"/>
              <a:gd name="connsiteY6" fmla="*/ 6858000 h 6858000"/>
              <a:gd name="connsiteX7" fmla="*/ 1040416 w 2472664"/>
              <a:gd name="connsiteY7" fmla="*/ 6835090 h 6858000"/>
              <a:gd name="connsiteX8" fmla="*/ 0 w 2472664"/>
              <a:gd name="connsiteY8" fmla="*/ 3429000 h 6858000"/>
              <a:gd name="connsiteX9" fmla="*/ 1040416 w 2472664"/>
              <a:gd name="connsiteY9" fmla="*/ 229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2664" h="6858000">
                <a:moveTo>
                  <a:pt x="1056708" y="0"/>
                </a:moveTo>
                <a:lnTo>
                  <a:pt x="2472664" y="0"/>
                </a:lnTo>
                <a:lnTo>
                  <a:pt x="2400427" y="75768"/>
                </a:lnTo>
                <a:cubicBezTo>
                  <a:pt x="1595469" y="961418"/>
                  <a:pt x="1104861" y="2137915"/>
                  <a:pt x="1104861" y="3429000"/>
                </a:cubicBezTo>
                <a:cubicBezTo>
                  <a:pt x="1104861" y="4720086"/>
                  <a:pt x="1595469" y="5896583"/>
                  <a:pt x="2400427" y="6782233"/>
                </a:cubicBezTo>
                <a:lnTo>
                  <a:pt x="2472664" y="6858000"/>
                </a:lnTo>
                <a:lnTo>
                  <a:pt x="1056708" y="6858000"/>
                </a:lnTo>
                <a:lnTo>
                  <a:pt x="1040416" y="6835090"/>
                </a:lnTo>
                <a:cubicBezTo>
                  <a:pt x="383551" y="5862802"/>
                  <a:pt x="0" y="4690693"/>
                  <a:pt x="0" y="3429000"/>
                </a:cubicBezTo>
                <a:cubicBezTo>
                  <a:pt x="0" y="2167308"/>
                  <a:pt x="383551" y="995199"/>
                  <a:pt x="1040416" y="22911"/>
                </a:cubicBezTo>
                <a:close/>
              </a:path>
            </a:pathLst>
          </a:cu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294673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99B3BD-FAE3-090C-ED3A-ECBCC32DABBE}"/>
              </a:ext>
            </a:extLst>
          </p:cNvPr>
          <p:cNvSpPr>
            <a:spLocks noGrp="1"/>
          </p:cNvSpPr>
          <p:nvPr>
            <p:ph type="title"/>
          </p:nvPr>
        </p:nvSpPr>
        <p:spPr/>
        <p:txBody>
          <a:bodyPr>
            <a:normAutofit/>
          </a:bodyPr>
          <a:lstStyle/>
          <a:p>
            <a:r>
              <a:rPr lang="nl-NL"/>
              <a:t>Fase 1:</a:t>
            </a:r>
            <a:br>
              <a:rPr lang="nl-NL"/>
            </a:br>
            <a:r>
              <a:rPr lang="nl-NL"/>
              <a:t>we doen een Braindump</a:t>
            </a:r>
          </a:p>
        </p:txBody>
      </p:sp>
      <p:pic>
        <p:nvPicPr>
          <p:cNvPr id="6" name="Tijdelijke aanduiding voor afbeelding 5">
            <a:extLst>
              <a:ext uri="{FF2B5EF4-FFF2-40B4-BE49-F238E27FC236}">
                <a16:creationId xmlns:a16="http://schemas.microsoft.com/office/drawing/2014/main" id="{3B7319FE-3FFA-EBC4-2C45-A5CD59F6DE3E}"/>
              </a:ext>
            </a:extLst>
          </p:cNvPr>
          <p:cNvPicPr>
            <a:picLocks noGrp="1" noChangeAspect="1"/>
          </p:cNvPicPr>
          <p:nvPr>
            <p:ph type="pic" idx="1"/>
          </p:nvPr>
        </p:nvPicPr>
        <p:blipFill>
          <a:blip r:embed="rId3"/>
          <a:srcRect l="2523" r="2523"/>
          <a:stretch>
            <a:fillRect/>
          </a:stretch>
        </p:blipFill>
        <p:spPr>
          <a:prstGeom prst="rect">
            <a:avLst/>
          </a:prstGeom>
        </p:spPr>
      </p:pic>
      <p:sp>
        <p:nvSpPr>
          <p:cNvPr id="4" name="Tijdelijke aanduiding voor tekst 3">
            <a:extLst>
              <a:ext uri="{FF2B5EF4-FFF2-40B4-BE49-F238E27FC236}">
                <a16:creationId xmlns:a16="http://schemas.microsoft.com/office/drawing/2014/main" id="{E57E29A6-EFA6-EB75-09CB-B1003FE28166}"/>
              </a:ext>
            </a:extLst>
          </p:cNvPr>
          <p:cNvSpPr>
            <a:spLocks noGrp="1"/>
          </p:cNvSpPr>
          <p:nvPr>
            <p:ph type="body" sz="half" idx="2"/>
          </p:nvPr>
        </p:nvSpPr>
        <p:spPr/>
        <p:txBody>
          <a:bodyPr>
            <a:normAutofit/>
          </a:bodyPr>
          <a:lstStyle/>
          <a:p>
            <a:r>
              <a:rPr lang="nl-NL" sz="2000"/>
              <a:t>De </a:t>
            </a:r>
            <a:r>
              <a:rPr lang="nl-NL" sz="2000" err="1"/>
              <a:t>brain</a:t>
            </a:r>
            <a:r>
              <a:rPr lang="nl-NL" sz="2000"/>
              <a:t> dump gebruik je om alle voor de hand liggende ideeën uit je hoofd te gooien.  Misschien denk je dat je de oplossing al weet. Schrijf hem op! Misschien heb je realistische oplossingen waar je direct aan denkt. </a:t>
            </a:r>
          </a:p>
          <a:p>
            <a:r>
              <a:rPr lang="nl-NL" sz="2000"/>
              <a:t>Schrijf die op! Aan het einde van de </a:t>
            </a:r>
            <a:r>
              <a:rPr lang="nl-NL" sz="2000" err="1"/>
              <a:t>brain</a:t>
            </a:r>
            <a:r>
              <a:rPr lang="nl-NL" sz="2000"/>
              <a:t> dump heb je veel ideeën – maar je bent er nog niet!</a:t>
            </a:r>
          </a:p>
          <a:p>
            <a:endParaRPr lang="nl-NL" sz="2000"/>
          </a:p>
        </p:txBody>
      </p:sp>
      <p:sp>
        <p:nvSpPr>
          <p:cNvPr id="7" name="Tekstvak 6">
            <a:extLst>
              <a:ext uri="{FF2B5EF4-FFF2-40B4-BE49-F238E27FC236}">
                <a16:creationId xmlns:a16="http://schemas.microsoft.com/office/drawing/2014/main" id="{FB627072-FE15-7619-F22F-B4B054BCE6A1}"/>
              </a:ext>
            </a:extLst>
          </p:cNvPr>
          <p:cNvSpPr txBox="1"/>
          <p:nvPr/>
        </p:nvSpPr>
        <p:spPr>
          <a:xfrm>
            <a:off x="752361" y="5322441"/>
            <a:ext cx="4225245" cy="1077218"/>
          </a:xfrm>
          <a:prstGeom prst="rect">
            <a:avLst/>
          </a:prstGeom>
          <a:noFill/>
        </p:spPr>
        <p:txBody>
          <a:bodyPr wrap="square" rtlCol="0">
            <a:spAutoFit/>
          </a:bodyPr>
          <a:lstStyle/>
          <a:p>
            <a:r>
              <a:rPr lang="nl-NL" sz="3200" i="1">
                <a:latin typeface="+mj-lt"/>
              </a:rPr>
              <a:t>Iedereen maakt zijn eigen </a:t>
            </a:r>
            <a:r>
              <a:rPr lang="nl-NL" sz="3200" i="1" err="1">
                <a:latin typeface="+mj-lt"/>
              </a:rPr>
              <a:t>brain</a:t>
            </a:r>
            <a:r>
              <a:rPr lang="nl-NL" sz="3200" i="1">
                <a:latin typeface="+mj-lt"/>
              </a:rPr>
              <a:t> dump </a:t>
            </a:r>
          </a:p>
        </p:txBody>
      </p:sp>
    </p:spTree>
    <p:extLst>
      <p:ext uri="{BB962C8B-B14F-4D97-AF65-F5344CB8AC3E}">
        <p14:creationId xmlns:p14="http://schemas.microsoft.com/office/powerpoint/2010/main" val="343792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02E612C7-B066-4023-9D0A-7C54D1E33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007D5BB-4788-4A8C-B50F-C648120FB8B4}"/>
              </a:ext>
            </a:extLst>
          </p:cNvPr>
          <p:cNvSpPr>
            <a:spLocks noGrp="1"/>
          </p:cNvSpPr>
          <p:nvPr>
            <p:ph type="title"/>
          </p:nvPr>
        </p:nvSpPr>
        <p:spPr>
          <a:xfrm>
            <a:off x="1463039" y="787180"/>
            <a:ext cx="4371703" cy="2135576"/>
          </a:xfrm>
        </p:spPr>
        <p:txBody>
          <a:bodyPr vert="horz" lIns="91440" tIns="45720" rIns="91440" bIns="45720" rtlCol="0" anchor="b">
            <a:normAutofit/>
          </a:bodyPr>
          <a:lstStyle/>
          <a:p>
            <a:r>
              <a:rPr lang="en-US" sz="5400" err="1">
                <a:solidFill>
                  <a:schemeClr val="tx1">
                    <a:lumMod val="85000"/>
                    <a:lumOff val="15000"/>
                  </a:schemeClr>
                </a:solidFill>
              </a:rPr>
              <a:t>Vervolg</a:t>
            </a:r>
            <a:r>
              <a:rPr lang="en-US" sz="5400">
                <a:solidFill>
                  <a:schemeClr val="tx1">
                    <a:lumMod val="85000"/>
                    <a:lumOff val="15000"/>
                  </a:schemeClr>
                </a:solidFill>
              </a:rPr>
              <a:t> </a:t>
            </a:r>
            <a:r>
              <a:rPr lang="en-US" sz="5400" err="1">
                <a:solidFill>
                  <a:schemeClr val="tx1">
                    <a:lumMod val="85000"/>
                    <a:lumOff val="15000"/>
                  </a:schemeClr>
                </a:solidFill>
              </a:rPr>
              <a:t>fase</a:t>
            </a:r>
            <a:r>
              <a:rPr lang="en-US" sz="5400">
                <a:solidFill>
                  <a:schemeClr val="tx1">
                    <a:lumMod val="85000"/>
                    <a:lumOff val="15000"/>
                  </a:schemeClr>
                </a:solidFill>
              </a:rPr>
              <a:t> 1:</a:t>
            </a:r>
          </a:p>
        </p:txBody>
      </p:sp>
      <p:sp>
        <p:nvSpPr>
          <p:cNvPr id="4" name="Tijdelijke aanduiding voor tekst 3">
            <a:extLst>
              <a:ext uri="{FF2B5EF4-FFF2-40B4-BE49-F238E27FC236}">
                <a16:creationId xmlns:a16="http://schemas.microsoft.com/office/drawing/2014/main" id="{F20DBDC9-E12A-631C-B186-A27FB0C00A9D}"/>
              </a:ext>
            </a:extLst>
          </p:cNvPr>
          <p:cNvSpPr>
            <a:spLocks noGrp="1"/>
          </p:cNvSpPr>
          <p:nvPr>
            <p:ph type="body" sz="half" idx="2"/>
          </p:nvPr>
        </p:nvSpPr>
        <p:spPr>
          <a:xfrm>
            <a:off x="1463039" y="3139310"/>
            <a:ext cx="4094922" cy="2931510"/>
          </a:xfrm>
        </p:spPr>
        <p:txBody>
          <a:bodyPr vert="horz" lIns="91440" tIns="45720" rIns="91440" bIns="45720" rtlCol="0">
            <a:normAutofit/>
          </a:bodyPr>
          <a:lstStyle/>
          <a:p>
            <a:r>
              <a:rPr lang="en-US" sz="2400">
                <a:solidFill>
                  <a:schemeClr val="tx1">
                    <a:lumMod val="85000"/>
                    <a:lumOff val="15000"/>
                  </a:schemeClr>
                </a:solidFill>
              </a:rPr>
              <a:t>Leg alle </a:t>
            </a:r>
            <a:r>
              <a:rPr lang="en-US" sz="2400" err="1">
                <a:solidFill>
                  <a:schemeClr val="tx1">
                    <a:lumMod val="85000"/>
                    <a:lumOff val="15000"/>
                  </a:schemeClr>
                </a:solidFill>
              </a:rPr>
              <a:t>ideeën</a:t>
            </a:r>
            <a:r>
              <a:rPr lang="en-US" sz="2400">
                <a:solidFill>
                  <a:schemeClr val="tx1">
                    <a:lumMod val="85000"/>
                    <a:lumOff val="15000"/>
                  </a:schemeClr>
                </a:solidFill>
              </a:rPr>
              <a:t> </a:t>
            </a:r>
            <a:r>
              <a:rPr lang="en-US" sz="2400" err="1">
                <a:solidFill>
                  <a:schemeClr val="tx1">
                    <a:lumMod val="85000"/>
                    <a:lumOff val="15000"/>
                  </a:schemeClr>
                </a:solidFill>
              </a:rPr>
              <a:t>uit</a:t>
            </a:r>
            <a:r>
              <a:rPr lang="en-US" sz="2400">
                <a:solidFill>
                  <a:schemeClr val="tx1">
                    <a:lumMod val="85000"/>
                    <a:lumOff val="15000"/>
                  </a:schemeClr>
                </a:solidFill>
              </a:rPr>
              <a:t> de brain dump </a:t>
            </a:r>
            <a:r>
              <a:rPr lang="en-US" sz="2400" err="1">
                <a:solidFill>
                  <a:schemeClr val="tx1">
                    <a:lumMod val="85000"/>
                    <a:lumOff val="15000"/>
                  </a:schemeClr>
                </a:solidFill>
              </a:rPr>
              <a:t>bij</a:t>
            </a:r>
            <a:r>
              <a:rPr lang="en-US" sz="2400">
                <a:solidFill>
                  <a:schemeClr val="tx1">
                    <a:lumMod val="85000"/>
                    <a:lumOff val="15000"/>
                  </a:schemeClr>
                </a:solidFill>
              </a:rPr>
              <a:t> </a:t>
            </a:r>
            <a:r>
              <a:rPr lang="en-US" sz="2400" err="1">
                <a:solidFill>
                  <a:schemeClr val="tx1">
                    <a:lumMod val="85000"/>
                    <a:lumOff val="15000"/>
                  </a:schemeClr>
                </a:solidFill>
              </a:rPr>
              <a:t>elkaar</a:t>
            </a:r>
            <a:r>
              <a:rPr lang="en-US" sz="2400">
                <a:solidFill>
                  <a:schemeClr val="tx1">
                    <a:lumMod val="85000"/>
                    <a:lumOff val="15000"/>
                  </a:schemeClr>
                </a:solidFill>
              </a:rPr>
              <a:t> </a:t>
            </a:r>
            <a:r>
              <a:rPr lang="en-US" sz="2400" err="1">
                <a:solidFill>
                  <a:schemeClr val="tx1">
                    <a:lumMod val="85000"/>
                    <a:lumOff val="15000"/>
                  </a:schemeClr>
                </a:solidFill>
              </a:rPr>
              <a:t>en</a:t>
            </a:r>
            <a:r>
              <a:rPr lang="en-US" sz="2400">
                <a:solidFill>
                  <a:schemeClr val="tx1">
                    <a:lumMod val="85000"/>
                    <a:lumOff val="15000"/>
                  </a:schemeClr>
                </a:solidFill>
              </a:rPr>
              <a:t> </a:t>
            </a:r>
            <a:r>
              <a:rPr lang="en-US" sz="2400" err="1">
                <a:solidFill>
                  <a:schemeClr val="tx1">
                    <a:lumMod val="85000"/>
                    <a:lumOff val="15000"/>
                  </a:schemeClr>
                </a:solidFill>
              </a:rPr>
              <a:t>haal</a:t>
            </a:r>
            <a:r>
              <a:rPr lang="en-US" sz="2400">
                <a:solidFill>
                  <a:schemeClr val="tx1">
                    <a:lumMod val="85000"/>
                    <a:lumOff val="15000"/>
                  </a:schemeClr>
                </a:solidFill>
              </a:rPr>
              <a:t> de de </a:t>
            </a:r>
            <a:r>
              <a:rPr lang="en-US" sz="2400" err="1">
                <a:solidFill>
                  <a:schemeClr val="tx1">
                    <a:lumMod val="85000"/>
                    <a:lumOff val="15000"/>
                  </a:schemeClr>
                </a:solidFill>
              </a:rPr>
              <a:t>dubbelingen</a:t>
            </a:r>
            <a:r>
              <a:rPr lang="en-US" sz="2400">
                <a:solidFill>
                  <a:schemeClr val="tx1">
                    <a:lumMod val="85000"/>
                    <a:lumOff val="15000"/>
                  </a:schemeClr>
                </a:solidFill>
              </a:rPr>
              <a:t> er </a:t>
            </a:r>
            <a:r>
              <a:rPr lang="en-US" sz="2400" err="1">
                <a:solidFill>
                  <a:schemeClr val="tx1">
                    <a:lumMod val="85000"/>
                    <a:lumOff val="15000"/>
                  </a:schemeClr>
                </a:solidFill>
              </a:rPr>
              <a:t>uit</a:t>
            </a:r>
            <a:r>
              <a:rPr lang="en-US" sz="2400">
                <a:solidFill>
                  <a:schemeClr val="tx1">
                    <a:lumMod val="85000"/>
                    <a:lumOff val="15000"/>
                  </a:schemeClr>
                </a:solidFill>
              </a:rPr>
              <a:t>. </a:t>
            </a:r>
          </a:p>
          <a:p>
            <a:pPr indent="-228600">
              <a:buFont typeface="Arial" panose="020B0604020202020204" pitchFamily="34" charset="0"/>
              <a:buChar char="•"/>
            </a:pPr>
            <a:endParaRPr lang="en-US" sz="1800">
              <a:solidFill>
                <a:schemeClr val="tx1">
                  <a:lumMod val="85000"/>
                  <a:lumOff val="15000"/>
                </a:schemeClr>
              </a:solidFill>
            </a:endParaRPr>
          </a:p>
        </p:txBody>
      </p:sp>
      <p:pic>
        <p:nvPicPr>
          <p:cNvPr id="5" name="Tijdelijke aanduiding voor inhoud 4">
            <a:extLst>
              <a:ext uri="{FF2B5EF4-FFF2-40B4-BE49-F238E27FC236}">
                <a16:creationId xmlns:a16="http://schemas.microsoft.com/office/drawing/2014/main" id="{3858993C-FFD9-7C7F-FDCF-D9F70622053B}"/>
              </a:ext>
            </a:extLst>
          </p:cNvPr>
          <p:cNvPicPr>
            <a:picLocks noGrp="1" noChangeAspect="1"/>
          </p:cNvPicPr>
          <p:nvPr>
            <p:ph idx="1"/>
          </p:nvPr>
        </p:nvPicPr>
        <p:blipFill rotWithShape="1">
          <a:blip r:embed="rId3">
            <a:duotone>
              <a:prstClr val="black"/>
              <a:prstClr val="white"/>
            </a:duotone>
          </a:blip>
          <a:srcRect l="15307" r="18026"/>
          <a:stretch/>
        </p:blipFill>
        <p:spPr>
          <a:xfrm>
            <a:off x="6096000" y="10"/>
            <a:ext cx="6096000" cy="6857990"/>
          </a:xfrm>
          <a:custGeom>
            <a:avLst/>
            <a:gdLst/>
            <a:ahLst/>
            <a:cxnLst/>
            <a:rect l="l" t="t" r="r" b="b"/>
            <a:pathLst>
              <a:path w="6096000" h="6858000">
                <a:moveTo>
                  <a:pt x="3068432" y="0"/>
                </a:moveTo>
                <a:lnTo>
                  <a:pt x="6096000" y="0"/>
                </a:lnTo>
                <a:lnTo>
                  <a:pt x="6096000" y="6858000"/>
                </a:lnTo>
                <a:lnTo>
                  <a:pt x="3068431" y="6858000"/>
                </a:lnTo>
                <a:lnTo>
                  <a:pt x="3064426" y="6854853"/>
                </a:lnTo>
                <a:cubicBezTo>
                  <a:pt x="2077725" y="6040555"/>
                  <a:pt x="1448804" y="4808224"/>
                  <a:pt x="1448804" y="3429000"/>
                </a:cubicBezTo>
                <a:cubicBezTo>
                  <a:pt x="1448804" y="2049777"/>
                  <a:pt x="2077725" y="817446"/>
                  <a:pt x="3064426" y="3148"/>
                </a:cubicBezTo>
                <a:close/>
                <a:moveTo>
                  <a:pt x="1056707" y="0"/>
                </a:moveTo>
                <a:lnTo>
                  <a:pt x="2472663" y="0"/>
                </a:lnTo>
                <a:lnTo>
                  <a:pt x="2400426" y="75768"/>
                </a:lnTo>
                <a:cubicBezTo>
                  <a:pt x="1595468" y="961418"/>
                  <a:pt x="1104860" y="2137915"/>
                  <a:pt x="1104860" y="3429000"/>
                </a:cubicBezTo>
                <a:cubicBezTo>
                  <a:pt x="1104860" y="4720086"/>
                  <a:pt x="1595468" y="5896583"/>
                  <a:pt x="2400426" y="6782233"/>
                </a:cubicBezTo>
                <a:lnTo>
                  <a:pt x="2472663" y="6858000"/>
                </a:lnTo>
                <a:lnTo>
                  <a:pt x="1056707" y="6858000"/>
                </a:lnTo>
                <a:lnTo>
                  <a:pt x="1040415" y="6835090"/>
                </a:lnTo>
                <a:cubicBezTo>
                  <a:pt x="383550" y="5862802"/>
                  <a:pt x="0" y="4690693"/>
                  <a:pt x="0" y="3429000"/>
                </a:cubicBezTo>
                <a:cubicBezTo>
                  <a:pt x="0" y="2167308"/>
                  <a:pt x="383550" y="995199"/>
                  <a:pt x="1040415" y="22911"/>
                </a:cubicBezTo>
                <a:close/>
              </a:path>
            </a:pathLst>
          </a:custGeom>
        </p:spPr>
      </p:pic>
      <p:sp>
        <p:nvSpPr>
          <p:cNvPr id="17" name="Freeform: Shape 11">
            <a:extLst>
              <a:ext uri="{FF2B5EF4-FFF2-40B4-BE49-F238E27FC236}">
                <a16:creationId xmlns:a16="http://schemas.microsoft.com/office/drawing/2014/main" id="{34CFA7DE-DC24-4883-9E7E-838305755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2472664" cy="6858000"/>
          </a:xfrm>
          <a:custGeom>
            <a:avLst/>
            <a:gdLst>
              <a:gd name="connsiteX0" fmla="*/ 1056708 w 2472664"/>
              <a:gd name="connsiteY0" fmla="*/ 0 h 6858000"/>
              <a:gd name="connsiteX1" fmla="*/ 2472664 w 2472664"/>
              <a:gd name="connsiteY1" fmla="*/ 0 h 6858000"/>
              <a:gd name="connsiteX2" fmla="*/ 2400427 w 2472664"/>
              <a:gd name="connsiteY2" fmla="*/ 75768 h 6858000"/>
              <a:gd name="connsiteX3" fmla="*/ 1104861 w 2472664"/>
              <a:gd name="connsiteY3" fmla="*/ 3429000 h 6858000"/>
              <a:gd name="connsiteX4" fmla="*/ 2400427 w 2472664"/>
              <a:gd name="connsiteY4" fmla="*/ 6782233 h 6858000"/>
              <a:gd name="connsiteX5" fmla="*/ 2472664 w 2472664"/>
              <a:gd name="connsiteY5" fmla="*/ 6858000 h 6858000"/>
              <a:gd name="connsiteX6" fmla="*/ 1056708 w 2472664"/>
              <a:gd name="connsiteY6" fmla="*/ 6858000 h 6858000"/>
              <a:gd name="connsiteX7" fmla="*/ 1040416 w 2472664"/>
              <a:gd name="connsiteY7" fmla="*/ 6835090 h 6858000"/>
              <a:gd name="connsiteX8" fmla="*/ 0 w 2472664"/>
              <a:gd name="connsiteY8" fmla="*/ 3429000 h 6858000"/>
              <a:gd name="connsiteX9" fmla="*/ 1040416 w 2472664"/>
              <a:gd name="connsiteY9" fmla="*/ 229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2664" h="6858000">
                <a:moveTo>
                  <a:pt x="1056708" y="0"/>
                </a:moveTo>
                <a:lnTo>
                  <a:pt x="2472664" y="0"/>
                </a:lnTo>
                <a:lnTo>
                  <a:pt x="2400427" y="75768"/>
                </a:lnTo>
                <a:cubicBezTo>
                  <a:pt x="1595469" y="961418"/>
                  <a:pt x="1104861" y="2137915"/>
                  <a:pt x="1104861" y="3429000"/>
                </a:cubicBezTo>
                <a:cubicBezTo>
                  <a:pt x="1104861" y="4720086"/>
                  <a:pt x="1595469" y="5896583"/>
                  <a:pt x="2400427" y="6782233"/>
                </a:cubicBezTo>
                <a:lnTo>
                  <a:pt x="2472664" y="6858000"/>
                </a:lnTo>
                <a:lnTo>
                  <a:pt x="1056708" y="6858000"/>
                </a:lnTo>
                <a:lnTo>
                  <a:pt x="1040416" y="6835090"/>
                </a:lnTo>
                <a:cubicBezTo>
                  <a:pt x="383551" y="5862802"/>
                  <a:pt x="0" y="4690693"/>
                  <a:pt x="0" y="3429000"/>
                </a:cubicBezTo>
                <a:cubicBezTo>
                  <a:pt x="0" y="2167308"/>
                  <a:pt x="383551" y="995199"/>
                  <a:pt x="1040416" y="22911"/>
                </a:cubicBezTo>
                <a:close/>
              </a:path>
            </a:pathLst>
          </a:cu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67724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BB7F823-6636-48BA-941D-E64678636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6B2DD99-60A2-7508-3729-E8884F31CE0A}"/>
              </a:ext>
            </a:extLst>
          </p:cNvPr>
          <p:cNvSpPr>
            <a:spLocks noGrp="1"/>
          </p:cNvSpPr>
          <p:nvPr>
            <p:ph type="title"/>
          </p:nvPr>
        </p:nvSpPr>
        <p:spPr>
          <a:xfrm>
            <a:off x="7510358" y="756154"/>
            <a:ext cx="3584012" cy="1410447"/>
          </a:xfrm>
        </p:spPr>
        <p:txBody>
          <a:bodyPr vert="horz" lIns="91440" tIns="45720" rIns="91440" bIns="45720" rtlCol="0" anchor="b">
            <a:normAutofit/>
          </a:bodyPr>
          <a:lstStyle/>
          <a:p>
            <a:r>
              <a:rPr lang="en-US" kern="1200" err="1">
                <a:solidFill>
                  <a:schemeClr val="tx1">
                    <a:lumMod val="85000"/>
                    <a:lumOff val="15000"/>
                  </a:schemeClr>
                </a:solidFill>
                <a:latin typeface="+mj-lt"/>
                <a:ea typeface="+mj-ea"/>
                <a:cs typeface="+mj-cs"/>
              </a:rPr>
              <a:t>Fase</a:t>
            </a:r>
            <a:r>
              <a:rPr lang="en-US" kern="1200">
                <a:solidFill>
                  <a:schemeClr val="tx1">
                    <a:lumMod val="85000"/>
                    <a:lumOff val="15000"/>
                  </a:schemeClr>
                </a:solidFill>
                <a:latin typeface="+mj-lt"/>
                <a:ea typeface="+mj-ea"/>
                <a:cs typeface="+mj-cs"/>
              </a:rPr>
              <a:t> 2: </a:t>
            </a:r>
            <a:r>
              <a:rPr lang="en-US" kern="1200" err="1">
                <a:solidFill>
                  <a:schemeClr val="tx1">
                    <a:lumMod val="85000"/>
                    <a:lumOff val="15000"/>
                  </a:schemeClr>
                </a:solidFill>
                <a:latin typeface="+mj-lt"/>
                <a:ea typeface="+mj-ea"/>
                <a:cs typeface="+mj-cs"/>
              </a:rPr>
              <a:t>meer</a:t>
            </a:r>
            <a:r>
              <a:rPr lang="en-US" kern="1200">
                <a:solidFill>
                  <a:schemeClr val="tx1">
                    <a:lumMod val="85000"/>
                    <a:lumOff val="15000"/>
                  </a:schemeClr>
                </a:solidFill>
                <a:latin typeface="+mj-lt"/>
                <a:ea typeface="+mj-ea"/>
                <a:cs typeface="+mj-cs"/>
              </a:rPr>
              <a:t> </a:t>
            </a:r>
            <a:r>
              <a:rPr lang="en-US" kern="1200" err="1">
                <a:solidFill>
                  <a:schemeClr val="tx1">
                    <a:lumMod val="85000"/>
                    <a:lumOff val="15000"/>
                  </a:schemeClr>
                </a:solidFill>
                <a:latin typeface="+mj-lt"/>
                <a:ea typeface="+mj-ea"/>
                <a:cs typeface="+mj-cs"/>
              </a:rPr>
              <a:t>fantasie</a:t>
            </a:r>
            <a:r>
              <a:rPr lang="en-US" kern="1200">
                <a:solidFill>
                  <a:schemeClr val="tx1">
                    <a:lumMod val="85000"/>
                    <a:lumOff val="15000"/>
                  </a:schemeClr>
                </a:solidFill>
                <a:latin typeface="+mj-lt"/>
                <a:ea typeface="+mj-ea"/>
                <a:cs typeface="+mj-cs"/>
              </a:rPr>
              <a:t>! </a:t>
            </a:r>
          </a:p>
        </p:txBody>
      </p:sp>
      <p:sp>
        <p:nvSpPr>
          <p:cNvPr id="26" name="Freeform: Shape 25">
            <a:extLst>
              <a:ext uri="{FF2B5EF4-FFF2-40B4-BE49-F238E27FC236}">
                <a16:creationId xmlns:a16="http://schemas.microsoft.com/office/drawing/2014/main" id="{A87B67E4-C0EB-443E-9F52-71057ADE6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71106" cy="4631426"/>
          </a:xfrm>
          <a:custGeom>
            <a:avLst/>
            <a:gdLst>
              <a:gd name="connsiteX0" fmla="*/ 0 w 5471106"/>
              <a:gd name="connsiteY0" fmla="*/ 3301451 h 4631426"/>
              <a:gd name="connsiteX1" fmla="*/ 125703 w 5471106"/>
              <a:gd name="connsiteY1" fmla="*/ 3469551 h 4631426"/>
              <a:gd name="connsiteX2" fmla="*/ 584138 w 5471106"/>
              <a:gd name="connsiteY2" fmla="*/ 3917166 h 4631426"/>
              <a:gd name="connsiteX3" fmla="*/ 716463 w 5471106"/>
              <a:gd name="connsiteY3" fmla="*/ 4010064 h 4631426"/>
              <a:gd name="connsiteX4" fmla="*/ 705202 w 5471106"/>
              <a:gd name="connsiteY4" fmla="*/ 4016176 h 4631426"/>
              <a:gd name="connsiteX5" fmla="*/ 671370 w 5471106"/>
              <a:gd name="connsiteY5" fmla="*/ 4044091 h 4631426"/>
              <a:gd name="connsiteX6" fmla="*/ 656526 w 5471106"/>
              <a:gd name="connsiteY6" fmla="*/ 4066106 h 4631426"/>
              <a:gd name="connsiteX7" fmla="*/ 534490 w 5471106"/>
              <a:gd name="connsiteY7" fmla="*/ 3980431 h 4631426"/>
              <a:gd name="connsiteX8" fmla="*/ 63650 w 5471106"/>
              <a:gd name="connsiteY8" fmla="*/ 3520703 h 4631426"/>
              <a:gd name="connsiteX9" fmla="*/ 0 w 5471106"/>
              <a:gd name="connsiteY9" fmla="*/ 3435586 h 4631426"/>
              <a:gd name="connsiteX10" fmla="*/ 4933182 w 5471106"/>
              <a:gd name="connsiteY10" fmla="*/ 0 h 4631426"/>
              <a:gd name="connsiteX11" fmla="*/ 5027180 w 5471106"/>
              <a:gd name="connsiteY11" fmla="*/ 0 h 4631426"/>
              <a:gd name="connsiteX12" fmla="*/ 5102720 w 5471106"/>
              <a:gd name="connsiteY12" fmla="*/ 124342 h 4631426"/>
              <a:gd name="connsiteX13" fmla="*/ 5471106 w 5471106"/>
              <a:gd name="connsiteY13" fmla="*/ 1579210 h 4631426"/>
              <a:gd name="connsiteX14" fmla="*/ 2418889 w 5471106"/>
              <a:gd name="connsiteY14" fmla="*/ 4631426 h 4631426"/>
              <a:gd name="connsiteX15" fmla="*/ 1095627 w 5471106"/>
              <a:gd name="connsiteY15" fmla="*/ 4330445 h 4631426"/>
              <a:gd name="connsiteX16" fmla="*/ 1039194 w 5471106"/>
              <a:gd name="connsiteY16" fmla="*/ 4301325 h 4631426"/>
              <a:gd name="connsiteX17" fmla="*/ 1043650 w 5471106"/>
              <a:gd name="connsiteY17" fmla="*/ 4294717 h 4631426"/>
              <a:gd name="connsiteX18" fmla="*/ 1056970 w 5471106"/>
              <a:gd name="connsiteY18" fmla="*/ 4251806 h 4631426"/>
              <a:gd name="connsiteX19" fmla="*/ 1060016 w 5471106"/>
              <a:gd name="connsiteY19" fmla="*/ 4221593 h 4631426"/>
              <a:gd name="connsiteX20" fmla="*/ 1130491 w 5471106"/>
              <a:gd name="connsiteY20" fmla="*/ 4257958 h 4631426"/>
              <a:gd name="connsiteX21" fmla="*/ 2418889 w 5471106"/>
              <a:gd name="connsiteY21" fmla="*/ 4551009 h 4631426"/>
              <a:gd name="connsiteX22" fmla="*/ 5390689 w 5471106"/>
              <a:gd name="connsiteY22" fmla="*/ 1579210 h 4631426"/>
              <a:gd name="connsiteX23" fmla="*/ 5032009 w 5471106"/>
              <a:gd name="connsiteY23" fmla="*/ 162673 h 463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71106" h="4631426">
                <a:moveTo>
                  <a:pt x="0" y="3301451"/>
                </a:moveTo>
                <a:lnTo>
                  <a:pt x="125703" y="3469551"/>
                </a:lnTo>
                <a:cubicBezTo>
                  <a:pt x="261971" y="3634670"/>
                  <a:pt x="415728" y="3784820"/>
                  <a:pt x="584138" y="3917166"/>
                </a:cubicBezTo>
                <a:lnTo>
                  <a:pt x="716463" y="4010064"/>
                </a:lnTo>
                <a:lnTo>
                  <a:pt x="705202" y="4016176"/>
                </a:lnTo>
                <a:cubicBezTo>
                  <a:pt x="693040" y="4024393"/>
                  <a:pt x="681712" y="4033748"/>
                  <a:pt x="671370" y="4044091"/>
                </a:cubicBezTo>
                <a:lnTo>
                  <a:pt x="656526" y="4066106"/>
                </a:lnTo>
                <a:lnTo>
                  <a:pt x="534490" y="3980431"/>
                </a:lnTo>
                <a:cubicBezTo>
                  <a:pt x="361523" y="3844503"/>
                  <a:pt x="203605" y="3690290"/>
                  <a:pt x="63650" y="3520703"/>
                </a:cubicBezTo>
                <a:lnTo>
                  <a:pt x="0" y="3435586"/>
                </a:lnTo>
                <a:close/>
                <a:moveTo>
                  <a:pt x="4933182" y="0"/>
                </a:moveTo>
                <a:lnTo>
                  <a:pt x="5027180" y="0"/>
                </a:lnTo>
                <a:lnTo>
                  <a:pt x="5102720" y="124342"/>
                </a:lnTo>
                <a:cubicBezTo>
                  <a:pt x="5337656" y="556821"/>
                  <a:pt x="5471106" y="1052431"/>
                  <a:pt x="5471106" y="1579210"/>
                </a:cubicBezTo>
                <a:cubicBezTo>
                  <a:pt x="5471106" y="3264903"/>
                  <a:pt x="4104582" y="4631426"/>
                  <a:pt x="2418889" y="4631426"/>
                </a:cubicBezTo>
                <a:cubicBezTo>
                  <a:pt x="1944788" y="4631426"/>
                  <a:pt x="1495934" y="4523332"/>
                  <a:pt x="1095627" y="4330445"/>
                </a:cubicBezTo>
                <a:lnTo>
                  <a:pt x="1039194" y="4301325"/>
                </a:lnTo>
                <a:lnTo>
                  <a:pt x="1043650" y="4294717"/>
                </a:lnTo>
                <a:cubicBezTo>
                  <a:pt x="1049433" y="4281042"/>
                  <a:pt x="1053925" y="4266687"/>
                  <a:pt x="1056970" y="4251806"/>
                </a:cubicBezTo>
                <a:lnTo>
                  <a:pt x="1060016" y="4221593"/>
                </a:lnTo>
                <a:lnTo>
                  <a:pt x="1130491" y="4257958"/>
                </a:lnTo>
                <a:cubicBezTo>
                  <a:pt x="1520251" y="4445763"/>
                  <a:pt x="1957279" y="4551009"/>
                  <a:pt x="2418889" y="4551009"/>
                </a:cubicBezTo>
                <a:cubicBezTo>
                  <a:pt x="4060169" y="4551009"/>
                  <a:pt x="5390689" y="3220490"/>
                  <a:pt x="5390689" y="1579210"/>
                </a:cubicBezTo>
                <a:cubicBezTo>
                  <a:pt x="5390689" y="1066310"/>
                  <a:pt x="5260755" y="583758"/>
                  <a:pt x="5032009" y="162673"/>
                </a:cubicBezTo>
                <a:close/>
              </a:path>
            </a:pathLst>
          </a:custGeom>
          <a:solidFill>
            <a:schemeClr val="tx1">
              <a:lumMod val="50000"/>
              <a:lumOff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Oval 27">
            <a:extLst>
              <a:ext uri="{FF2B5EF4-FFF2-40B4-BE49-F238E27FC236}">
                <a16:creationId xmlns:a16="http://schemas.microsoft.com/office/drawing/2014/main" id="{4DE0FBC4-76C2-4FA1-A14B-AF5A773FF0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3450" y="1713004"/>
            <a:ext cx="365760" cy="365760"/>
          </a:xfrm>
          <a:prstGeom prst="ellipse">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44D1819B-21EB-4EB0-8BD9-B686574AD9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8530" y="1774620"/>
            <a:ext cx="3780042" cy="3780042"/>
          </a:xfrm>
          <a:custGeom>
            <a:avLst/>
            <a:gdLst>
              <a:gd name="connsiteX0" fmla="*/ 2054781 w 4109561"/>
              <a:gd name="connsiteY0" fmla="*/ 0 h 4109561"/>
              <a:gd name="connsiteX1" fmla="*/ 4109561 w 4109561"/>
              <a:gd name="connsiteY1" fmla="*/ 2054781 h 4109561"/>
              <a:gd name="connsiteX2" fmla="*/ 2054781 w 4109561"/>
              <a:gd name="connsiteY2" fmla="*/ 4109561 h 4109561"/>
              <a:gd name="connsiteX3" fmla="*/ 0 w 4109561"/>
              <a:gd name="connsiteY3" fmla="*/ 2054781 h 4109561"/>
              <a:gd name="connsiteX4" fmla="*/ 2054781 w 4109561"/>
              <a:gd name="connsiteY4" fmla="*/ 0 h 4109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9561" h="4109561">
                <a:moveTo>
                  <a:pt x="2054781" y="0"/>
                </a:moveTo>
                <a:cubicBezTo>
                  <a:pt x="3189605" y="0"/>
                  <a:pt x="4109561" y="919957"/>
                  <a:pt x="4109561" y="2054781"/>
                </a:cubicBezTo>
                <a:cubicBezTo>
                  <a:pt x="4109561" y="3189605"/>
                  <a:pt x="3189605" y="4109561"/>
                  <a:pt x="2054781" y="4109561"/>
                </a:cubicBezTo>
                <a:cubicBezTo>
                  <a:pt x="919957" y="4109561"/>
                  <a:pt x="0" y="3189605"/>
                  <a:pt x="0" y="2054781"/>
                </a:cubicBezTo>
                <a:cubicBezTo>
                  <a:pt x="0" y="919957"/>
                  <a:pt x="919957" y="0"/>
                  <a:pt x="2054781" y="0"/>
                </a:cubicBezTo>
                <a:close/>
              </a:path>
            </a:pathLst>
          </a:custGeom>
          <a:solidFill>
            <a:schemeClr val="bg1">
              <a:alpha val="30000"/>
            </a:schemeClr>
          </a:solidFill>
          <a:ln w="222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kstvak 3">
            <a:extLst>
              <a:ext uri="{FF2B5EF4-FFF2-40B4-BE49-F238E27FC236}">
                <a16:creationId xmlns:a16="http://schemas.microsoft.com/office/drawing/2014/main" id="{9CD9195E-5E6E-2356-2F97-943899D971B8}"/>
              </a:ext>
            </a:extLst>
          </p:cNvPr>
          <p:cNvSpPr txBox="1"/>
          <p:nvPr/>
        </p:nvSpPr>
        <p:spPr>
          <a:xfrm>
            <a:off x="7510358" y="2315713"/>
            <a:ext cx="3584011" cy="4183058"/>
          </a:xfrm>
          <a:prstGeom prst="rect">
            <a:avLst/>
          </a:prstGeom>
        </p:spPr>
        <p:txBody>
          <a:bodyPr vert="horz" lIns="91440" tIns="45720" rIns="91440" bIns="45720" rtlCol="0">
            <a:normAutofit/>
          </a:bodyPr>
          <a:lstStyle/>
          <a:p>
            <a:pPr>
              <a:lnSpc>
                <a:spcPct val="90000"/>
              </a:lnSpc>
              <a:spcAft>
                <a:spcPts val="600"/>
              </a:spcAft>
            </a:pPr>
            <a:r>
              <a:rPr lang="en-US" err="1">
                <a:solidFill>
                  <a:schemeClr val="tx1">
                    <a:lumMod val="85000"/>
                    <a:lumOff val="15000"/>
                  </a:schemeClr>
                </a:solidFill>
                <a:latin typeface="+mj-lt"/>
              </a:rPr>
              <a:t>Denk</a:t>
            </a:r>
            <a:r>
              <a:rPr lang="en-US">
                <a:solidFill>
                  <a:schemeClr val="tx1">
                    <a:lumMod val="85000"/>
                    <a:lumOff val="15000"/>
                  </a:schemeClr>
                </a:solidFill>
                <a:latin typeface="+mj-lt"/>
              </a:rPr>
              <a:t> </a:t>
            </a:r>
            <a:r>
              <a:rPr lang="en-US" err="1">
                <a:solidFill>
                  <a:schemeClr val="tx1">
                    <a:lumMod val="85000"/>
                    <a:lumOff val="15000"/>
                  </a:schemeClr>
                </a:solidFill>
                <a:latin typeface="+mj-lt"/>
              </a:rPr>
              <a:t>vanuit</a:t>
            </a:r>
            <a:r>
              <a:rPr lang="en-US">
                <a:solidFill>
                  <a:schemeClr val="tx1">
                    <a:lumMod val="85000"/>
                    <a:lumOff val="15000"/>
                  </a:schemeClr>
                </a:solidFill>
                <a:latin typeface="+mj-lt"/>
              </a:rPr>
              <a:t> je object </a:t>
            </a:r>
            <a:r>
              <a:rPr lang="en-US" err="1">
                <a:solidFill>
                  <a:schemeClr val="tx1">
                    <a:lumMod val="85000"/>
                    <a:lumOff val="15000"/>
                  </a:schemeClr>
                </a:solidFill>
                <a:latin typeface="+mj-lt"/>
              </a:rPr>
              <a:t>en</a:t>
            </a:r>
            <a:r>
              <a:rPr lang="en-US">
                <a:solidFill>
                  <a:schemeClr val="tx1">
                    <a:lumMod val="85000"/>
                    <a:lumOff val="15000"/>
                  </a:schemeClr>
                </a:solidFill>
                <a:latin typeface="+mj-lt"/>
              </a:rPr>
              <a:t> </a:t>
            </a:r>
            <a:r>
              <a:rPr lang="en-US" err="1">
                <a:solidFill>
                  <a:schemeClr val="tx1">
                    <a:lumMod val="85000"/>
                    <a:lumOff val="15000"/>
                  </a:schemeClr>
                </a:solidFill>
                <a:latin typeface="+mj-lt"/>
              </a:rPr>
              <a:t>ontdek</a:t>
            </a:r>
            <a:r>
              <a:rPr lang="en-US">
                <a:solidFill>
                  <a:schemeClr val="tx1">
                    <a:lumMod val="85000"/>
                    <a:lumOff val="15000"/>
                  </a:schemeClr>
                </a:solidFill>
                <a:latin typeface="+mj-lt"/>
              </a:rPr>
              <a:t> </a:t>
            </a:r>
            <a:r>
              <a:rPr lang="en-US" err="1">
                <a:solidFill>
                  <a:schemeClr val="tx1">
                    <a:lumMod val="85000"/>
                    <a:lumOff val="15000"/>
                  </a:schemeClr>
                </a:solidFill>
                <a:latin typeface="+mj-lt"/>
              </a:rPr>
              <a:t>nieuwe</a:t>
            </a:r>
            <a:r>
              <a:rPr lang="en-US">
                <a:solidFill>
                  <a:schemeClr val="tx1">
                    <a:lumMod val="85000"/>
                    <a:lumOff val="15000"/>
                  </a:schemeClr>
                </a:solidFill>
                <a:latin typeface="+mj-lt"/>
              </a:rPr>
              <a:t> </a:t>
            </a:r>
            <a:r>
              <a:rPr lang="en-US" err="1">
                <a:solidFill>
                  <a:schemeClr val="tx1">
                    <a:lumMod val="85000"/>
                    <a:lumOff val="15000"/>
                  </a:schemeClr>
                </a:solidFill>
                <a:latin typeface="+mj-lt"/>
              </a:rPr>
              <a:t>oplossingen</a:t>
            </a:r>
            <a:r>
              <a:rPr lang="en-US">
                <a:solidFill>
                  <a:schemeClr val="tx1">
                    <a:lumMod val="85000"/>
                    <a:lumOff val="15000"/>
                  </a:schemeClr>
                </a:solidFill>
                <a:latin typeface="+mj-lt"/>
              </a:rPr>
              <a:t> </a:t>
            </a:r>
            <a:r>
              <a:rPr lang="en-US" err="1">
                <a:solidFill>
                  <a:schemeClr val="tx1">
                    <a:lumMod val="85000"/>
                    <a:lumOff val="15000"/>
                  </a:schemeClr>
                </a:solidFill>
                <a:latin typeface="+mj-lt"/>
              </a:rPr>
              <a:t>voor</a:t>
            </a:r>
            <a:r>
              <a:rPr lang="en-US">
                <a:solidFill>
                  <a:schemeClr val="tx1">
                    <a:lumMod val="85000"/>
                    <a:lumOff val="15000"/>
                  </a:schemeClr>
                </a:solidFill>
                <a:latin typeface="+mj-lt"/>
              </a:rPr>
              <a:t> </a:t>
            </a:r>
            <a:r>
              <a:rPr lang="en-US" err="1">
                <a:solidFill>
                  <a:schemeClr val="tx1">
                    <a:lumMod val="85000"/>
                    <a:lumOff val="15000"/>
                  </a:schemeClr>
                </a:solidFill>
                <a:latin typeface="+mj-lt"/>
              </a:rPr>
              <a:t>jouw</a:t>
            </a:r>
            <a:r>
              <a:rPr lang="en-US">
                <a:solidFill>
                  <a:schemeClr val="tx1">
                    <a:lumMod val="85000"/>
                    <a:lumOff val="15000"/>
                  </a:schemeClr>
                </a:solidFill>
                <a:latin typeface="+mj-lt"/>
              </a:rPr>
              <a:t> </a:t>
            </a:r>
            <a:r>
              <a:rPr lang="en-US" err="1">
                <a:solidFill>
                  <a:schemeClr val="tx1">
                    <a:lumMod val="85000"/>
                    <a:lumOff val="15000"/>
                  </a:schemeClr>
                </a:solidFill>
                <a:latin typeface="+mj-lt"/>
              </a:rPr>
              <a:t>probleem</a:t>
            </a:r>
            <a:r>
              <a:rPr lang="en-US">
                <a:solidFill>
                  <a:schemeClr val="tx1">
                    <a:lumMod val="85000"/>
                    <a:lumOff val="15000"/>
                  </a:schemeClr>
                </a:solidFill>
                <a:latin typeface="+mj-lt"/>
              </a:rPr>
              <a:t>. </a:t>
            </a:r>
            <a:r>
              <a:rPr lang="en-US" err="1">
                <a:solidFill>
                  <a:schemeClr val="tx1">
                    <a:lumMod val="85000"/>
                    <a:lumOff val="15000"/>
                  </a:schemeClr>
                </a:solidFill>
                <a:latin typeface="+mj-lt"/>
              </a:rPr>
              <a:t>Ooit</a:t>
            </a:r>
            <a:r>
              <a:rPr lang="en-US">
                <a:solidFill>
                  <a:schemeClr val="tx1">
                    <a:lumMod val="85000"/>
                    <a:lumOff val="15000"/>
                  </a:schemeClr>
                </a:solidFill>
                <a:latin typeface="+mj-lt"/>
              </a:rPr>
              <a:t> de </a:t>
            </a:r>
            <a:r>
              <a:rPr lang="en-US" err="1">
                <a:solidFill>
                  <a:schemeClr val="tx1">
                    <a:lumMod val="85000"/>
                    <a:lumOff val="15000"/>
                  </a:schemeClr>
                </a:solidFill>
                <a:latin typeface="+mj-lt"/>
              </a:rPr>
              <a:t>vraag</a:t>
            </a:r>
            <a:r>
              <a:rPr lang="en-US">
                <a:solidFill>
                  <a:schemeClr val="tx1">
                    <a:lumMod val="85000"/>
                    <a:lumOff val="15000"/>
                  </a:schemeClr>
                </a:solidFill>
                <a:latin typeface="+mj-lt"/>
              </a:rPr>
              <a:t> </a:t>
            </a:r>
            <a:r>
              <a:rPr lang="en-US" err="1">
                <a:solidFill>
                  <a:schemeClr val="tx1">
                    <a:lumMod val="85000"/>
                    <a:lumOff val="15000"/>
                  </a:schemeClr>
                </a:solidFill>
                <a:latin typeface="+mj-lt"/>
              </a:rPr>
              <a:t>gehoord</a:t>
            </a:r>
            <a:r>
              <a:rPr lang="en-US">
                <a:solidFill>
                  <a:schemeClr val="tx1">
                    <a:lumMod val="85000"/>
                    <a:lumOff val="15000"/>
                  </a:schemeClr>
                </a:solidFill>
                <a:latin typeface="+mj-lt"/>
              </a:rPr>
              <a:t>: 'Wat </a:t>
            </a:r>
            <a:r>
              <a:rPr lang="en-US" err="1">
                <a:solidFill>
                  <a:schemeClr val="tx1">
                    <a:lumMod val="85000"/>
                    <a:lumOff val="15000"/>
                  </a:schemeClr>
                </a:solidFill>
                <a:latin typeface="+mj-lt"/>
              </a:rPr>
              <a:t>als</a:t>
            </a:r>
            <a:r>
              <a:rPr lang="en-US">
                <a:solidFill>
                  <a:schemeClr val="tx1">
                    <a:lumMod val="85000"/>
                    <a:lumOff val="15000"/>
                  </a:schemeClr>
                </a:solidFill>
                <a:latin typeface="+mj-lt"/>
              </a:rPr>
              <a:t> je bent </a:t>
            </a:r>
            <a:r>
              <a:rPr lang="en-US" err="1">
                <a:solidFill>
                  <a:schemeClr val="tx1">
                    <a:lumMod val="85000"/>
                    <a:lumOff val="15000"/>
                  </a:schemeClr>
                </a:solidFill>
                <a:latin typeface="+mj-lt"/>
              </a:rPr>
              <a:t>gestrand</a:t>
            </a:r>
            <a:r>
              <a:rPr lang="en-US">
                <a:solidFill>
                  <a:schemeClr val="tx1">
                    <a:lumMod val="85000"/>
                    <a:lumOff val="15000"/>
                  </a:schemeClr>
                </a:solidFill>
                <a:latin typeface="+mj-lt"/>
              </a:rPr>
              <a:t> op </a:t>
            </a:r>
            <a:r>
              <a:rPr lang="en-US" err="1">
                <a:solidFill>
                  <a:schemeClr val="tx1">
                    <a:lumMod val="85000"/>
                    <a:lumOff val="15000"/>
                  </a:schemeClr>
                </a:solidFill>
                <a:latin typeface="+mj-lt"/>
              </a:rPr>
              <a:t>een</a:t>
            </a:r>
            <a:r>
              <a:rPr lang="en-US">
                <a:solidFill>
                  <a:schemeClr val="tx1">
                    <a:lumMod val="85000"/>
                    <a:lumOff val="15000"/>
                  </a:schemeClr>
                </a:solidFill>
                <a:latin typeface="+mj-lt"/>
              </a:rPr>
              <a:t> </a:t>
            </a:r>
            <a:r>
              <a:rPr lang="en-US" err="1">
                <a:solidFill>
                  <a:schemeClr val="tx1">
                    <a:lumMod val="85000"/>
                    <a:lumOff val="15000"/>
                  </a:schemeClr>
                </a:solidFill>
                <a:latin typeface="+mj-lt"/>
              </a:rPr>
              <a:t>verlaten</a:t>
            </a:r>
            <a:r>
              <a:rPr lang="en-US">
                <a:solidFill>
                  <a:schemeClr val="tx1">
                    <a:lumMod val="85000"/>
                    <a:lumOff val="15000"/>
                  </a:schemeClr>
                </a:solidFill>
                <a:latin typeface="+mj-lt"/>
              </a:rPr>
              <a:t> </a:t>
            </a:r>
            <a:r>
              <a:rPr lang="en-US" err="1">
                <a:solidFill>
                  <a:schemeClr val="tx1">
                    <a:lumMod val="85000"/>
                    <a:lumOff val="15000"/>
                  </a:schemeClr>
                </a:solidFill>
                <a:latin typeface="+mj-lt"/>
              </a:rPr>
              <a:t>eiland</a:t>
            </a:r>
            <a:r>
              <a:rPr lang="en-US">
                <a:solidFill>
                  <a:schemeClr val="tx1">
                    <a:lumMod val="85000"/>
                    <a:lumOff val="15000"/>
                  </a:schemeClr>
                </a:solidFill>
                <a:latin typeface="+mj-lt"/>
              </a:rPr>
              <a:t> </a:t>
            </a:r>
            <a:r>
              <a:rPr lang="en-US" err="1">
                <a:solidFill>
                  <a:schemeClr val="tx1">
                    <a:lumMod val="85000"/>
                    <a:lumOff val="15000"/>
                  </a:schemeClr>
                </a:solidFill>
                <a:latin typeface="+mj-lt"/>
              </a:rPr>
              <a:t>en</a:t>
            </a:r>
            <a:r>
              <a:rPr lang="en-US">
                <a:solidFill>
                  <a:schemeClr val="tx1">
                    <a:lumMod val="85000"/>
                    <a:lumOff val="15000"/>
                  </a:schemeClr>
                </a:solidFill>
                <a:latin typeface="+mj-lt"/>
              </a:rPr>
              <a:t> je maar </a:t>
            </a:r>
            <a:r>
              <a:rPr lang="en-US" err="1">
                <a:solidFill>
                  <a:schemeClr val="tx1">
                    <a:lumMod val="85000"/>
                    <a:lumOff val="15000"/>
                  </a:schemeClr>
                </a:solidFill>
                <a:latin typeface="+mj-lt"/>
              </a:rPr>
              <a:t>één</a:t>
            </a:r>
            <a:r>
              <a:rPr lang="en-US">
                <a:solidFill>
                  <a:schemeClr val="tx1">
                    <a:lumMod val="85000"/>
                    <a:lumOff val="15000"/>
                  </a:schemeClr>
                </a:solidFill>
                <a:latin typeface="+mj-lt"/>
              </a:rPr>
              <a:t> object </a:t>
            </a:r>
            <a:r>
              <a:rPr lang="en-US" err="1">
                <a:solidFill>
                  <a:schemeClr val="tx1">
                    <a:lumMod val="85000"/>
                    <a:lumOff val="15000"/>
                  </a:schemeClr>
                </a:solidFill>
                <a:latin typeface="+mj-lt"/>
              </a:rPr>
              <a:t>hebt</a:t>
            </a:r>
            <a:r>
              <a:rPr lang="en-US">
                <a:solidFill>
                  <a:schemeClr val="tx1">
                    <a:lumMod val="85000"/>
                    <a:lumOff val="15000"/>
                  </a:schemeClr>
                </a:solidFill>
                <a:latin typeface="+mj-lt"/>
              </a:rPr>
              <a:t> om je </a:t>
            </a:r>
            <a:r>
              <a:rPr lang="en-US" err="1">
                <a:solidFill>
                  <a:schemeClr val="tx1">
                    <a:lumMod val="85000"/>
                    <a:lumOff val="15000"/>
                  </a:schemeClr>
                </a:solidFill>
                <a:latin typeface="+mj-lt"/>
              </a:rPr>
              <a:t>te</a:t>
            </a:r>
            <a:r>
              <a:rPr lang="en-US">
                <a:solidFill>
                  <a:schemeClr val="tx1">
                    <a:lumMod val="85000"/>
                    <a:lumOff val="15000"/>
                  </a:schemeClr>
                </a:solidFill>
                <a:latin typeface="+mj-lt"/>
              </a:rPr>
              <a:t> </a:t>
            </a:r>
            <a:r>
              <a:rPr lang="en-US" err="1">
                <a:solidFill>
                  <a:schemeClr val="tx1">
                    <a:lumMod val="85000"/>
                    <a:lumOff val="15000"/>
                  </a:schemeClr>
                </a:solidFill>
                <a:latin typeface="+mj-lt"/>
              </a:rPr>
              <a:t>helpen</a:t>
            </a:r>
            <a:r>
              <a:rPr lang="en-US">
                <a:solidFill>
                  <a:schemeClr val="tx1">
                    <a:lumMod val="85000"/>
                    <a:lumOff val="15000"/>
                  </a:schemeClr>
                </a:solidFill>
                <a:latin typeface="+mj-lt"/>
              </a:rPr>
              <a:t> </a:t>
            </a:r>
            <a:r>
              <a:rPr lang="en-US" err="1">
                <a:solidFill>
                  <a:schemeClr val="tx1">
                    <a:lumMod val="85000"/>
                    <a:lumOff val="15000"/>
                  </a:schemeClr>
                </a:solidFill>
                <a:latin typeface="+mj-lt"/>
              </a:rPr>
              <a:t>ontsnappen</a:t>
            </a:r>
            <a:r>
              <a:rPr lang="en-US">
                <a:solidFill>
                  <a:schemeClr val="tx1">
                    <a:lumMod val="85000"/>
                    <a:lumOff val="15000"/>
                  </a:schemeClr>
                </a:solidFill>
                <a:latin typeface="+mj-lt"/>
              </a:rPr>
              <a:t>?’. </a:t>
            </a:r>
          </a:p>
          <a:p>
            <a:pPr indent="-228600">
              <a:lnSpc>
                <a:spcPct val="90000"/>
              </a:lnSpc>
              <a:spcAft>
                <a:spcPts val="600"/>
              </a:spcAft>
              <a:buFont typeface="Arial" panose="020B0604020202020204" pitchFamily="34" charset="0"/>
              <a:buChar char="•"/>
            </a:pPr>
            <a:endParaRPr lang="en-US">
              <a:solidFill>
                <a:schemeClr val="tx1">
                  <a:lumMod val="85000"/>
                  <a:lumOff val="15000"/>
                </a:schemeClr>
              </a:solidFill>
              <a:latin typeface="+mj-lt"/>
            </a:endParaRPr>
          </a:p>
          <a:p>
            <a:pPr>
              <a:lnSpc>
                <a:spcPct val="90000"/>
              </a:lnSpc>
              <a:spcAft>
                <a:spcPts val="600"/>
              </a:spcAft>
            </a:pPr>
            <a:r>
              <a:rPr lang="en-US" err="1">
                <a:solidFill>
                  <a:schemeClr val="tx1">
                    <a:lumMod val="85000"/>
                    <a:lumOff val="15000"/>
                  </a:schemeClr>
                </a:solidFill>
                <a:latin typeface="+mj-lt"/>
              </a:rPr>
              <a:t>Nou</a:t>
            </a:r>
            <a:r>
              <a:rPr lang="en-US">
                <a:solidFill>
                  <a:schemeClr val="tx1">
                    <a:lumMod val="85000"/>
                    <a:lumOff val="15000"/>
                  </a:schemeClr>
                </a:solidFill>
                <a:latin typeface="+mj-lt"/>
              </a:rPr>
              <a:t>, je </a:t>
            </a:r>
            <a:r>
              <a:rPr lang="en-US" err="1">
                <a:solidFill>
                  <a:schemeClr val="tx1">
                    <a:lumMod val="85000"/>
                    <a:lumOff val="15000"/>
                  </a:schemeClr>
                </a:solidFill>
                <a:latin typeface="+mj-lt"/>
              </a:rPr>
              <a:t>kunt</a:t>
            </a:r>
            <a:r>
              <a:rPr lang="en-US">
                <a:solidFill>
                  <a:schemeClr val="tx1">
                    <a:lumMod val="85000"/>
                    <a:lumOff val="15000"/>
                  </a:schemeClr>
                </a:solidFill>
                <a:latin typeface="+mj-lt"/>
              </a:rPr>
              <a:t> </a:t>
            </a:r>
            <a:r>
              <a:rPr lang="en-US" err="1">
                <a:solidFill>
                  <a:schemeClr val="tx1">
                    <a:lumMod val="85000"/>
                    <a:lumOff val="15000"/>
                  </a:schemeClr>
                </a:solidFill>
                <a:latin typeface="+mj-lt"/>
              </a:rPr>
              <a:t>dat</a:t>
            </a:r>
            <a:r>
              <a:rPr lang="en-US">
                <a:solidFill>
                  <a:schemeClr val="tx1">
                    <a:lumMod val="85000"/>
                    <a:lumOff val="15000"/>
                  </a:schemeClr>
                </a:solidFill>
                <a:latin typeface="+mj-lt"/>
              </a:rPr>
              <a:t> object </a:t>
            </a:r>
            <a:r>
              <a:rPr lang="en-US" err="1">
                <a:solidFill>
                  <a:schemeClr val="tx1">
                    <a:lumMod val="85000"/>
                    <a:lumOff val="15000"/>
                  </a:schemeClr>
                </a:solidFill>
                <a:latin typeface="+mj-lt"/>
              </a:rPr>
              <a:t>ook</a:t>
            </a:r>
            <a:r>
              <a:rPr lang="en-US">
                <a:solidFill>
                  <a:schemeClr val="tx1">
                    <a:lumMod val="85000"/>
                    <a:lumOff val="15000"/>
                  </a:schemeClr>
                </a:solidFill>
                <a:latin typeface="+mj-lt"/>
              </a:rPr>
              <a:t> </a:t>
            </a:r>
            <a:r>
              <a:rPr lang="en-US" err="1">
                <a:solidFill>
                  <a:schemeClr val="tx1">
                    <a:lumMod val="85000"/>
                    <a:lumOff val="15000"/>
                  </a:schemeClr>
                </a:solidFill>
                <a:latin typeface="+mj-lt"/>
              </a:rPr>
              <a:t>gebruiken</a:t>
            </a:r>
            <a:r>
              <a:rPr lang="en-US">
                <a:solidFill>
                  <a:schemeClr val="tx1">
                    <a:lumMod val="85000"/>
                    <a:lumOff val="15000"/>
                  </a:schemeClr>
                </a:solidFill>
                <a:latin typeface="+mj-lt"/>
              </a:rPr>
              <a:t> om je eigen </a:t>
            </a:r>
            <a:r>
              <a:rPr lang="en-US" err="1">
                <a:solidFill>
                  <a:schemeClr val="tx1">
                    <a:lumMod val="85000"/>
                    <a:lumOff val="15000"/>
                  </a:schemeClr>
                </a:solidFill>
                <a:latin typeface="+mj-lt"/>
              </a:rPr>
              <a:t>probleem</a:t>
            </a:r>
            <a:r>
              <a:rPr lang="en-US">
                <a:solidFill>
                  <a:schemeClr val="tx1">
                    <a:lumMod val="85000"/>
                    <a:lumOff val="15000"/>
                  </a:schemeClr>
                </a:solidFill>
                <a:latin typeface="+mj-lt"/>
              </a:rPr>
              <a:t> op </a:t>
            </a:r>
            <a:r>
              <a:rPr lang="en-US" err="1">
                <a:solidFill>
                  <a:schemeClr val="tx1">
                    <a:lumMod val="85000"/>
                    <a:lumOff val="15000"/>
                  </a:schemeClr>
                </a:solidFill>
                <a:latin typeface="+mj-lt"/>
              </a:rPr>
              <a:t>te</a:t>
            </a:r>
            <a:r>
              <a:rPr lang="en-US">
                <a:solidFill>
                  <a:schemeClr val="tx1">
                    <a:lumMod val="85000"/>
                    <a:lumOff val="15000"/>
                  </a:schemeClr>
                </a:solidFill>
                <a:latin typeface="+mj-lt"/>
              </a:rPr>
              <a:t> </a:t>
            </a:r>
            <a:r>
              <a:rPr lang="en-US" err="1">
                <a:solidFill>
                  <a:schemeClr val="tx1">
                    <a:lumMod val="85000"/>
                    <a:lumOff val="15000"/>
                  </a:schemeClr>
                </a:solidFill>
                <a:latin typeface="+mj-lt"/>
              </a:rPr>
              <a:t>lossen</a:t>
            </a:r>
            <a:r>
              <a:rPr lang="en-US">
                <a:solidFill>
                  <a:schemeClr val="tx1">
                    <a:lumMod val="85000"/>
                    <a:lumOff val="15000"/>
                  </a:schemeClr>
                </a:solidFill>
                <a:latin typeface="+mj-lt"/>
              </a:rPr>
              <a:t>! &gt; we </a:t>
            </a:r>
            <a:r>
              <a:rPr lang="en-US" err="1">
                <a:solidFill>
                  <a:schemeClr val="tx1">
                    <a:lumMod val="85000"/>
                    <a:lumOff val="15000"/>
                  </a:schemeClr>
                </a:solidFill>
                <a:latin typeface="+mj-lt"/>
              </a:rPr>
              <a:t>doen</a:t>
            </a:r>
            <a:r>
              <a:rPr lang="en-US">
                <a:solidFill>
                  <a:schemeClr val="tx1">
                    <a:lumMod val="85000"/>
                    <a:lumOff val="15000"/>
                  </a:schemeClr>
                </a:solidFill>
                <a:latin typeface="+mj-lt"/>
              </a:rPr>
              <a:t> </a:t>
            </a:r>
            <a:r>
              <a:rPr lang="en-US" err="1">
                <a:solidFill>
                  <a:schemeClr val="tx1">
                    <a:lumMod val="85000"/>
                    <a:lumOff val="15000"/>
                  </a:schemeClr>
                </a:solidFill>
                <a:latin typeface="+mj-lt"/>
              </a:rPr>
              <a:t>een</a:t>
            </a:r>
            <a:r>
              <a:rPr lang="en-US">
                <a:solidFill>
                  <a:schemeClr val="tx1">
                    <a:lumMod val="85000"/>
                    <a:lumOff val="15000"/>
                  </a:schemeClr>
                </a:solidFill>
                <a:latin typeface="+mj-lt"/>
              </a:rPr>
              <a:t> </a:t>
            </a:r>
            <a:r>
              <a:rPr lang="en-US" b="1">
                <a:solidFill>
                  <a:schemeClr val="tx1">
                    <a:lumMod val="85000"/>
                    <a:lumOff val="15000"/>
                  </a:schemeClr>
                </a:solidFill>
                <a:latin typeface="+mj-lt"/>
              </a:rPr>
              <a:t>Hammer That Nail</a:t>
            </a:r>
          </a:p>
          <a:p>
            <a:pPr indent="-228600">
              <a:lnSpc>
                <a:spcPct val="90000"/>
              </a:lnSpc>
              <a:spcAft>
                <a:spcPts val="600"/>
              </a:spcAft>
              <a:buFont typeface="Arial" panose="020B0604020202020204" pitchFamily="34" charset="0"/>
              <a:buChar char="•"/>
            </a:pPr>
            <a:endParaRPr lang="en-US" b="1">
              <a:solidFill>
                <a:schemeClr val="tx1">
                  <a:lumMod val="85000"/>
                  <a:lumOff val="15000"/>
                </a:schemeClr>
              </a:solidFill>
              <a:latin typeface="+mj-lt"/>
            </a:endParaRPr>
          </a:p>
          <a:p>
            <a:pPr>
              <a:lnSpc>
                <a:spcPct val="90000"/>
              </a:lnSpc>
              <a:spcAft>
                <a:spcPts val="600"/>
              </a:spcAft>
            </a:pPr>
            <a:r>
              <a:rPr lang="en-US" b="1" i="1" err="1">
                <a:solidFill>
                  <a:schemeClr val="tx1">
                    <a:lumMod val="85000"/>
                    <a:lumOff val="15000"/>
                  </a:schemeClr>
                </a:solidFill>
                <a:latin typeface="+mj-lt"/>
              </a:rPr>
              <a:t>Zet</a:t>
            </a:r>
            <a:r>
              <a:rPr lang="en-US" b="1" i="1">
                <a:solidFill>
                  <a:schemeClr val="tx1">
                    <a:lumMod val="85000"/>
                    <a:lumOff val="15000"/>
                  </a:schemeClr>
                </a:solidFill>
                <a:latin typeface="+mj-lt"/>
              </a:rPr>
              <a:t> je </a:t>
            </a:r>
            <a:r>
              <a:rPr lang="en-US" b="1" i="1" err="1">
                <a:solidFill>
                  <a:schemeClr val="tx1">
                    <a:lumMod val="85000"/>
                    <a:lumOff val="15000"/>
                  </a:schemeClr>
                </a:solidFill>
                <a:latin typeface="+mj-lt"/>
              </a:rPr>
              <a:t>nieuwe</a:t>
            </a:r>
            <a:r>
              <a:rPr lang="en-US" b="1" i="1">
                <a:solidFill>
                  <a:schemeClr val="tx1">
                    <a:lumMod val="85000"/>
                    <a:lumOff val="15000"/>
                  </a:schemeClr>
                </a:solidFill>
                <a:latin typeface="+mj-lt"/>
              </a:rPr>
              <a:t> </a:t>
            </a:r>
            <a:r>
              <a:rPr lang="en-US" b="1" i="1" err="1">
                <a:solidFill>
                  <a:schemeClr val="tx1">
                    <a:lumMod val="85000"/>
                    <a:lumOff val="15000"/>
                  </a:schemeClr>
                </a:solidFill>
                <a:latin typeface="+mj-lt"/>
              </a:rPr>
              <a:t>ideeën</a:t>
            </a:r>
            <a:r>
              <a:rPr lang="en-US" b="1" i="1">
                <a:solidFill>
                  <a:schemeClr val="tx1">
                    <a:lumMod val="85000"/>
                    <a:lumOff val="15000"/>
                  </a:schemeClr>
                </a:solidFill>
                <a:latin typeface="+mj-lt"/>
              </a:rPr>
              <a:t> op </a:t>
            </a:r>
            <a:r>
              <a:rPr lang="en-US" b="1" i="1" err="1">
                <a:solidFill>
                  <a:schemeClr val="tx1">
                    <a:lumMod val="85000"/>
                    <a:lumOff val="15000"/>
                  </a:schemeClr>
                </a:solidFill>
                <a:latin typeface="+mj-lt"/>
              </a:rPr>
              <a:t>een</a:t>
            </a:r>
            <a:r>
              <a:rPr lang="en-US" b="1" i="1">
                <a:solidFill>
                  <a:schemeClr val="tx1">
                    <a:lumMod val="85000"/>
                    <a:lumOff val="15000"/>
                  </a:schemeClr>
                </a:solidFill>
                <a:latin typeface="+mj-lt"/>
              </a:rPr>
              <a:t> post-it </a:t>
            </a:r>
            <a:r>
              <a:rPr lang="en-US" b="1" i="1" err="1">
                <a:solidFill>
                  <a:schemeClr val="tx1">
                    <a:lumMod val="85000"/>
                    <a:lumOff val="15000"/>
                  </a:schemeClr>
                </a:solidFill>
                <a:latin typeface="+mj-lt"/>
              </a:rPr>
              <a:t>en</a:t>
            </a:r>
            <a:r>
              <a:rPr lang="en-US" b="1" i="1">
                <a:solidFill>
                  <a:schemeClr val="tx1">
                    <a:lumMod val="85000"/>
                    <a:lumOff val="15000"/>
                  </a:schemeClr>
                </a:solidFill>
                <a:latin typeface="+mj-lt"/>
              </a:rPr>
              <a:t> </a:t>
            </a:r>
            <a:r>
              <a:rPr lang="en-US" b="1" i="1" err="1">
                <a:solidFill>
                  <a:schemeClr val="tx1">
                    <a:lumMod val="85000"/>
                    <a:lumOff val="15000"/>
                  </a:schemeClr>
                </a:solidFill>
                <a:latin typeface="+mj-lt"/>
              </a:rPr>
              <a:t>plak</a:t>
            </a:r>
            <a:r>
              <a:rPr lang="en-US" b="1" i="1">
                <a:solidFill>
                  <a:schemeClr val="tx1">
                    <a:lumMod val="85000"/>
                    <a:lumOff val="15000"/>
                  </a:schemeClr>
                </a:solidFill>
                <a:latin typeface="+mj-lt"/>
              </a:rPr>
              <a:t> ze </a:t>
            </a:r>
            <a:r>
              <a:rPr lang="en-US" b="1" i="1" err="1">
                <a:solidFill>
                  <a:schemeClr val="tx1">
                    <a:lumMod val="85000"/>
                    <a:lumOff val="15000"/>
                  </a:schemeClr>
                </a:solidFill>
                <a:latin typeface="+mj-lt"/>
              </a:rPr>
              <a:t>erbij</a:t>
            </a:r>
            <a:r>
              <a:rPr lang="en-US" b="1" i="1">
                <a:solidFill>
                  <a:schemeClr val="tx1">
                    <a:lumMod val="85000"/>
                    <a:lumOff val="15000"/>
                  </a:schemeClr>
                </a:solidFill>
                <a:latin typeface="+mj-lt"/>
              </a:rPr>
              <a:t>. </a:t>
            </a:r>
          </a:p>
        </p:txBody>
      </p:sp>
    </p:spTree>
    <p:extLst>
      <p:ext uri="{BB962C8B-B14F-4D97-AF65-F5344CB8AC3E}">
        <p14:creationId xmlns:p14="http://schemas.microsoft.com/office/powerpoint/2010/main" val="225572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D9D7E7-DF77-490E-BCAC-DB04B3804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08D3699-71D0-43ED-A7CE-F02D1DA045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4722" y="3131936"/>
            <a:ext cx="1240640" cy="1240638"/>
          </a:xfrm>
          <a:prstGeom prst="ellips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27D4E25-5D81-957B-DE0C-8DF734ADA6D0}"/>
              </a:ext>
            </a:extLst>
          </p:cNvPr>
          <p:cNvSpPr>
            <a:spLocks noGrp="1"/>
          </p:cNvSpPr>
          <p:nvPr>
            <p:ph type="title"/>
          </p:nvPr>
        </p:nvSpPr>
        <p:spPr>
          <a:xfrm>
            <a:off x="599086" y="993355"/>
            <a:ext cx="4572192" cy="2092236"/>
          </a:xfrm>
        </p:spPr>
        <p:txBody>
          <a:bodyPr vert="horz" lIns="91440" tIns="45720" rIns="91440" bIns="45720" rtlCol="0" anchor="b">
            <a:normAutofit fontScale="90000"/>
          </a:bodyPr>
          <a:lstStyle/>
          <a:p>
            <a:r>
              <a:rPr lang="en-US" sz="6800" err="1"/>
              <a:t>Fase</a:t>
            </a:r>
            <a:r>
              <a:rPr lang="en-US" sz="6800"/>
              <a:t> 3: </a:t>
            </a:r>
            <a:r>
              <a:rPr lang="en-US" sz="6800" err="1"/>
              <a:t>convergeren</a:t>
            </a:r>
            <a:br>
              <a:rPr lang="en-US" sz="6800"/>
            </a:br>
            <a:r>
              <a:rPr lang="en-US" err="1"/>
              <a:t>stap</a:t>
            </a:r>
            <a:r>
              <a:rPr lang="en-US"/>
              <a:t> 1 </a:t>
            </a:r>
            <a:endParaRPr lang="en-US" sz="6800"/>
          </a:p>
        </p:txBody>
      </p:sp>
      <p:sp>
        <p:nvSpPr>
          <p:cNvPr id="12" name="Freeform: Shape 11">
            <a:extLst>
              <a:ext uri="{FF2B5EF4-FFF2-40B4-BE49-F238E27FC236}">
                <a16:creationId xmlns:a16="http://schemas.microsoft.com/office/drawing/2014/main" id="{48A6DC93-4348-48FB-A1F6-6E8F5C960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111" y="4546924"/>
            <a:ext cx="2369988" cy="2311077"/>
          </a:xfrm>
          <a:custGeom>
            <a:avLst/>
            <a:gdLst>
              <a:gd name="connsiteX0" fmla="*/ 0 w 2369988"/>
              <a:gd name="connsiteY0" fmla="*/ 0 h 2311077"/>
              <a:gd name="connsiteX1" fmla="*/ 1128071 w 2369988"/>
              <a:gd name="connsiteY1" fmla="*/ 0 h 2311077"/>
              <a:gd name="connsiteX2" fmla="*/ 1157716 w 2369988"/>
              <a:gd name="connsiteY2" fmla="*/ 128440 h 2311077"/>
              <a:gd name="connsiteX3" fmla="*/ 2316462 w 2369988"/>
              <a:gd name="connsiteY3" fmla="*/ 2257392 h 2311077"/>
              <a:gd name="connsiteX4" fmla="*/ 2369988 w 2369988"/>
              <a:gd name="connsiteY4" fmla="*/ 2311077 h 2311077"/>
              <a:gd name="connsiteX5" fmla="*/ 957894 w 2369988"/>
              <a:gd name="connsiteY5" fmla="*/ 2311077 h 2311077"/>
              <a:gd name="connsiteX6" fmla="*/ 777804 w 2369988"/>
              <a:gd name="connsiteY6" fmla="*/ 2040997 h 2311077"/>
              <a:gd name="connsiteX7" fmla="*/ 19614 w 2369988"/>
              <a:gd name="connsiteY7" fmla="*/ 109827 h 231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9988" h="2311077">
                <a:moveTo>
                  <a:pt x="0" y="0"/>
                </a:moveTo>
                <a:lnTo>
                  <a:pt x="1128071" y="0"/>
                </a:lnTo>
                <a:lnTo>
                  <a:pt x="1157716" y="128440"/>
                </a:lnTo>
                <a:cubicBezTo>
                  <a:pt x="1365270" y="935139"/>
                  <a:pt x="1769588" y="1662859"/>
                  <a:pt x="2316462" y="2257392"/>
                </a:cubicBezTo>
                <a:lnTo>
                  <a:pt x="2369988" y="2311077"/>
                </a:lnTo>
                <a:lnTo>
                  <a:pt x="957894" y="2311077"/>
                </a:lnTo>
                <a:lnTo>
                  <a:pt x="777804" y="2040997"/>
                </a:lnTo>
                <a:cubicBezTo>
                  <a:pt x="421651" y="1454849"/>
                  <a:pt x="161627" y="803832"/>
                  <a:pt x="19614" y="109827"/>
                </a:cubicBezTo>
                <a:close/>
              </a:path>
            </a:pathLst>
          </a:custGeom>
          <a:solidFill>
            <a:schemeClr val="tx1">
              <a:lumMod val="50000"/>
              <a:lumOff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3" descr="Een close-up van een atletiekbaan in het donker">
            <a:extLst>
              <a:ext uri="{FF2B5EF4-FFF2-40B4-BE49-F238E27FC236}">
                <a16:creationId xmlns:a16="http://schemas.microsoft.com/office/drawing/2014/main" id="{CEDCE107-3803-81D4-47CD-5060F2B9E974}"/>
              </a:ext>
            </a:extLst>
          </p:cNvPr>
          <p:cNvPicPr>
            <a:picLocks noChangeAspect="1"/>
          </p:cNvPicPr>
          <p:nvPr/>
        </p:nvPicPr>
        <p:blipFill rotWithShape="1">
          <a:blip r:embed="rId3">
            <a:duotone>
              <a:prstClr val="black"/>
              <a:prstClr val="white"/>
            </a:duotone>
          </a:blip>
          <a:srcRect l="19012" r="21933" b="-1"/>
          <a:stretch/>
        </p:blipFill>
        <p:spPr>
          <a:xfrm>
            <a:off x="6124764" y="10"/>
            <a:ext cx="6067239" cy="6857990"/>
          </a:xfrm>
          <a:custGeom>
            <a:avLst/>
            <a:gdLst/>
            <a:ahLst/>
            <a:cxnLst/>
            <a:rect l="l" t="t" r="r" b="b"/>
            <a:pathLst>
              <a:path w="6067239" h="6858000">
                <a:moveTo>
                  <a:pt x="1619628" y="0"/>
                </a:moveTo>
                <a:lnTo>
                  <a:pt x="6067239" y="0"/>
                </a:lnTo>
                <a:lnTo>
                  <a:pt x="6067239" y="6858000"/>
                </a:lnTo>
                <a:lnTo>
                  <a:pt x="1619627" y="6858000"/>
                </a:lnTo>
                <a:lnTo>
                  <a:pt x="1615622" y="6854853"/>
                </a:lnTo>
                <a:cubicBezTo>
                  <a:pt x="628921" y="6040555"/>
                  <a:pt x="0" y="4808224"/>
                  <a:pt x="0" y="3429000"/>
                </a:cubicBezTo>
                <a:cubicBezTo>
                  <a:pt x="0" y="2049777"/>
                  <a:pt x="628921" y="817446"/>
                  <a:pt x="1615622" y="3148"/>
                </a:cubicBezTo>
                <a:close/>
              </a:path>
            </a:pathLst>
          </a:custGeom>
        </p:spPr>
      </p:pic>
      <p:sp>
        <p:nvSpPr>
          <p:cNvPr id="11" name="Tekstvak 10">
            <a:extLst>
              <a:ext uri="{FF2B5EF4-FFF2-40B4-BE49-F238E27FC236}">
                <a16:creationId xmlns:a16="http://schemas.microsoft.com/office/drawing/2014/main" id="{A0E5A6E4-A4A5-08D0-E8AF-AE3759DF628D}"/>
              </a:ext>
            </a:extLst>
          </p:cNvPr>
          <p:cNvSpPr txBox="1"/>
          <p:nvPr/>
        </p:nvSpPr>
        <p:spPr>
          <a:xfrm>
            <a:off x="599086" y="3772409"/>
            <a:ext cx="3291161" cy="1200329"/>
          </a:xfrm>
          <a:prstGeom prst="rect">
            <a:avLst/>
          </a:prstGeom>
          <a:noFill/>
        </p:spPr>
        <p:txBody>
          <a:bodyPr wrap="square">
            <a:spAutoFit/>
          </a:bodyPr>
          <a:lstStyle/>
          <a:p>
            <a:r>
              <a:rPr lang="nl-NL" sz="2400">
                <a:latin typeface="+mj-lt"/>
              </a:rPr>
              <a:t>Verdeel alle ideeën in clusters en geef die clusters  een naam.</a:t>
            </a:r>
          </a:p>
        </p:txBody>
      </p:sp>
    </p:spTree>
    <p:extLst>
      <p:ext uri="{BB962C8B-B14F-4D97-AF65-F5344CB8AC3E}">
        <p14:creationId xmlns:p14="http://schemas.microsoft.com/office/powerpoint/2010/main" val="355430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84769FE-1656-422F-86E1-8C1B16C27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B249F6D-244F-494A-98B9-5CC7413C4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5760" y="682754"/>
            <a:ext cx="5492493" cy="5492493"/>
          </a:xfrm>
          <a:custGeom>
            <a:avLst/>
            <a:gdLst>
              <a:gd name="connsiteX0" fmla="*/ 2746247 w 5492493"/>
              <a:gd name="connsiteY0" fmla="*/ 0 h 5492493"/>
              <a:gd name="connsiteX1" fmla="*/ 5492493 w 5492493"/>
              <a:gd name="connsiteY1" fmla="*/ 2746247 h 5492493"/>
              <a:gd name="connsiteX2" fmla="*/ 2746247 w 5492493"/>
              <a:gd name="connsiteY2" fmla="*/ 5492493 h 5492493"/>
              <a:gd name="connsiteX3" fmla="*/ 0 w 5492493"/>
              <a:gd name="connsiteY3" fmla="*/ 2746247 h 5492493"/>
              <a:gd name="connsiteX4" fmla="*/ 2746247 w 5492493"/>
              <a:gd name="connsiteY4" fmla="*/ 0 h 5492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2493" h="5492493">
                <a:moveTo>
                  <a:pt x="2746247" y="0"/>
                </a:moveTo>
                <a:cubicBezTo>
                  <a:pt x="4262957" y="0"/>
                  <a:pt x="5492493" y="1229536"/>
                  <a:pt x="5492493" y="2746247"/>
                </a:cubicBezTo>
                <a:cubicBezTo>
                  <a:pt x="5492493" y="4262957"/>
                  <a:pt x="4262957" y="5492493"/>
                  <a:pt x="2746247" y="5492493"/>
                </a:cubicBezTo>
                <a:cubicBezTo>
                  <a:pt x="1229536" y="5492493"/>
                  <a:pt x="0" y="4262957"/>
                  <a:pt x="0" y="2746247"/>
                </a:cubicBezTo>
                <a:cubicBezTo>
                  <a:pt x="0" y="1229536"/>
                  <a:pt x="1229536" y="0"/>
                  <a:pt x="2746247" y="0"/>
                </a:cubicBezTo>
                <a:close/>
              </a:path>
            </a:pathLst>
          </a:cu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Oval 14">
            <a:extLst>
              <a:ext uri="{FF2B5EF4-FFF2-40B4-BE49-F238E27FC236}">
                <a16:creationId xmlns:a16="http://schemas.microsoft.com/office/drawing/2014/main" id="{506C536E-6ECA-4211-AF8C-A2671C484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34260" y="5435945"/>
            <a:ext cx="435428" cy="435428"/>
          </a:xfrm>
          <a:prstGeom prst="ellips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EAA70EA-2201-4F5D-AF08-58CFF851C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011593" y="3567390"/>
            <a:ext cx="2311806" cy="2303982"/>
          </a:xfrm>
          <a:custGeom>
            <a:avLst/>
            <a:gdLst>
              <a:gd name="connsiteX0" fmla="*/ 0 w 3108399"/>
              <a:gd name="connsiteY0" fmla="*/ 0 h 3097879"/>
              <a:gd name="connsiteX1" fmla="*/ 159985 w 3108399"/>
              <a:gd name="connsiteY1" fmla="*/ 4045 h 3097879"/>
              <a:gd name="connsiteX2" fmla="*/ 3092907 w 3108399"/>
              <a:gd name="connsiteY2" fmla="*/ 2791087 h 3097879"/>
              <a:gd name="connsiteX3" fmla="*/ 3108399 w 3108399"/>
              <a:gd name="connsiteY3" fmla="*/ 3097879 h 3097879"/>
              <a:gd name="connsiteX4" fmla="*/ 2470733 w 3108399"/>
              <a:gd name="connsiteY4" fmla="*/ 3097879 h 3097879"/>
              <a:gd name="connsiteX5" fmla="*/ 2458534 w 3108399"/>
              <a:gd name="connsiteY5" fmla="*/ 2856285 h 3097879"/>
              <a:gd name="connsiteX6" fmla="*/ 252674 w 3108399"/>
              <a:gd name="connsiteY6" fmla="*/ 650424 h 3097879"/>
              <a:gd name="connsiteX7" fmla="*/ 0 w 3108399"/>
              <a:gd name="connsiteY7" fmla="*/ 637665 h 309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8399" h="3097879">
                <a:moveTo>
                  <a:pt x="0" y="0"/>
                </a:moveTo>
                <a:lnTo>
                  <a:pt x="159985" y="4045"/>
                </a:lnTo>
                <a:cubicBezTo>
                  <a:pt x="1696687" y="81941"/>
                  <a:pt x="2939004" y="1275632"/>
                  <a:pt x="3092907" y="2791087"/>
                </a:cubicBezTo>
                <a:lnTo>
                  <a:pt x="3108399" y="3097879"/>
                </a:lnTo>
                <a:lnTo>
                  <a:pt x="2470733" y="3097879"/>
                </a:lnTo>
                <a:lnTo>
                  <a:pt x="2458534" y="2856285"/>
                </a:lnTo>
                <a:cubicBezTo>
                  <a:pt x="2340416" y="1693197"/>
                  <a:pt x="1415762" y="768542"/>
                  <a:pt x="252674" y="650424"/>
                </a:cubicBezTo>
                <a:lnTo>
                  <a:pt x="0" y="637665"/>
                </a:ln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427D4E25-5D81-957B-DE0C-8DF734ADA6D0}"/>
              </a:ext>
            </a:extLst>
          </p:cNvPr>
          <p:cNvSpPr>
            <a:spLocks noGrp="1"/>
          </p:cNvSpPr>
          <p:nvPr>
            <p:ph type="title"/>
          </p:nvPr>
        </p:nvSpPr>
        <p:spPr>
          <a:xfrm>
            <a:off x="6978316" y="1431042"/>
            <a:ext cx="4055899" cy="3995916"/>
          </a:xfrm>
        </p:spPr>
        <p:txBody>
          <a:bodyPr vert="horz" lIns="91440" tIns="45720" rIns="91440" bIns="45720" rtlCol="0" anchor="ctr">
            <a:normAutofit/>
          </a:bodyPr>
          <a:lstStyle/>
          <a:p>
            <a:r>
              <a:rPr lang="en-US" kern="1200" err="1">
                <a:solidFill>
                  <a:schemeClr val="tx1">
                    <a:lumMod val="95000"/>
                    <a:lumOff val="5000"/>
                  </a:schemeClr>
                </a:solidFill>
                <a:latin typeface="+mj-lt"/>
                <a:ea typeface="+mj-ea"/>
                <a:cs typeface="+mj-cs"/>
              </a:rPr>
              <a:t>Fase</a:t>
            </a:r>
            <a:r>
              <a:rPr lang="en-US" kern="1200">
                <a:solidFill>
                  <a:schemeClr val="tx1">
                    <a:lumMod val="95000"/>
                    <a:lumOff val="5000"/>
                  </a:schemeClr>
                </a:solidFill>
                <a:latin typeface="+mj-lt"/>
                <a:ea typeface="+mj-ea"/>
                <a:cs typeface="+mj-cs"/>
              </a:rPr>
              <a:t> 3: </a:t>
            </a:r>
            <a:r>
              <a:rPr lang="en-US" kern="1200" err="1">
                <a:solidFill>
                  <a:schemeClr val="tx1">
                    <a:lumMod val="95000"/>
                    <a:lumOff val="5000"/>
                  </a:schemeClr>
                </a:solidFill>
                <a:latin typeface="+mj-lt"/>
                <a:ea typeface="+mj-ea"/>
                <a:cs typeface="+mj-cs"/>
              </a:rPr>
              <a:t>convergeren</a:t>
            </a:r>
            <a:r>
              <a:rPr lang="en-US" kern="1200">
                <a:solidFill>
                  <a:schemeClr val="tx1">
                    <a:lumMod val="95000"/>
                    <a:lumOff val="5000"/>
                  </a:schemeClr>
                </a:solidFill>
                <a:latin typeface="+mj-lt"/>
                <a:ea typeface="+mj-ea"/>
                <a:cs typeface="+mj-cs"/>
              </a:rPr>
              <a:t> </a:t>
            </a:r>
            <a:br>
              <a:rPr lang="en-US" kern="1200">
                <a:solidFill>
                  <a:schemeClr val="tx1">
                    <a:lumMod val="95000"/>
                    <a:lumOff val="5000"/>
                  </a:schemeClr>
                </a:solidFill>
                <a:latin typeface="+mj-lt"/>
                <a:ea typeface="+mj-ea"/>
                <a:cs typeface="+mj-cs"/>
              </a:rPr>
            </a:br>
            <a:r>
              <a:rPr lang="en-US" kern="1200" err="1">
                <a:solidFill>
                  <a:schemeClr val="tx1">
                    <a:lumMod val="95000"/>
                    <a:lumOff val="5000"/>
                  </a:schemeClr>
                </a:solidFill>
                <a:latin typeface="+mj-lt"/>
                <a:ea typeface="+mj-ea"/>
                <a:cs typeface="+mj-cs"/>
              </a:rPr>
              <a:t>stap</a:t>
            </a:r>
            <a:r>
              <a:rPr lang="en-US" kern="1200">
                <a:solidFill>
                  <a:schemeClr val="tx1">
                    <a:lumMod val="95000"/>
                    <a:lumOff val="5000"/>
                  </a:schemeClr>
                </a:solidFill>
                <a:latin typeface="+mj-lt"/>
                <a:ea typeface="+mj-ea"/>
                <a:cs typeface="+mj-cs"/>
              </a:rPr>
              <a:t> 2 = Wow, Now, How, No matrix</a:t>
            </a:r>
          </a:p>
        </p:txBody>
      </p:sp>
      <p:sp>
        <p:nvSpPr>
          <p:cNvPr id="6" name="Tekstvak 5">
            <a:extLst>
              <a:ext uri="{FF2B5EF4-FFF2-40B4-BE49-F238E27FC236}">
                <a16:creationId xmlns:a16="http://schemas.microsoft.com/office/drawing/2014/main" id="{A9C691C3-9E4E-18CA-1C63-973C172AEB05}"/>
              </a:ext>
            </a:extLst>
          </p:cNvPr>
          <p:cNvSpPr txBox="1"/>
          <p:nvPr/>
        </p:nvSpPr>
        <p:spPr>
          <a:xfrm>
            <a:off x="788182" y="821143"/>
            <a:ext cx="4804515" cy="5492493"/>
          </a:xfrm>
          <a:prstGeom prst="rect">
            <a:avLst/>
          </a:prstGeom>
        </p:spPr>
        <p:txBody>
          <a:bodyPr vert="horz" lIns="91440" tIns="45720" rIns="91440" bIns="45720" rtlCol="0" anchor="ctr">
            <a:normAutofit/>
          </a:bodyPr>
          <a:lstStyle/>
          <a:p>
            <a:pPr>
              <a:lnSpc>
                <a:spcPct val="90000"/>
              </a:lnSpc>
              <a:spcAft>
                <a:spcPts val="600"/>
              </a:spcAft>
            </a:pPr>
            <a:r>
              <a:rPr lang="nl-NL">
                <a:solidFill>
                  <a:schemeClr val="tx1">
                    <a:lumMod val="85000"/>
                    <a:lumOff val="15000"/>
                  </a:schemeClr>
                </a:solidFill>
                <a:latin typeface="+mj-lt"/>
              </a:rPr>
              <a:t>Kijk of je de clusters kan verdelen in vier categorieën:</a:t>
            </a:r>
          </a:p>
          <a:p>
            <a:pPr indent="-228600">
              <a:lnSpc>
                <a:spcPct val="90000"/>
              </a:lnSpc>
              <a:spcAft>
                <a:spcPts val="600"/>
              </a:spcAft>
              <a:buFont typeface="Arial" panose="020B0604020202020204" pitchFamily="34" charset="0"/>
              <a:buChar char="•"/>
            </a:pPr>
            <a:endParaRPr lang="nl-NL">
              <a:solidFill>
                <a:schemeClr val="tx1">
                  <a:lumMod val="85000"/>
                  <a:lumOff val="15000"/>
                </a:schemeClr>
              </a:solidFill>
              <a:latin typeface="+mj-lt"/>
            </a:endParaRPr>
          </a:p>
          <a:p>
            <a:pPr>
              <a:lnSpc>
                <a:spcPct val="90000"/>
              </a:lnSpc>
              <a:spcAft>
                <a:spcPts val="600"/>
              </a:spcAft>
            </a:pPr>
            <a:r>
              <a:rPr lang="nl-NL" b="1">
                <a:solidFill>
                  <a:schemeClr val="tx1">
                    <a:lumMod val="85000"/>
                    <a:lumOff val="15000"/>
                  </a:schemeClr>
                </a:solidFill>
                <a:latin typeface="+mj-lt"/>
              </a:rPr>
              <a:t>Rode ideeën – WOW</a:t>
            </a:r>
            <a:r>
              <a:rPr lang="nl-NL">
                <a:solidFill>
                  <a:schemeClr val="tx1">
                    <a:lumMod val="85000"/>
                    <a:lumOff val="15000"/>
                  </a:schemeClr>
                </a:solidFill>
                <a:latin typeface="+mj-lt"/>
              </a:rPr>
              <a:t>: Innovatieve ideeën, echte doorbraken. En ook nog eens makkelijk te realiseren</a:t>
            </a:r>
          </a:p>
          <a:p>
            <a:pPr indent="-228600">
              <a:lnSpc>
                <a:spcPct val="90000"/>
              </a:lnSpc>
              <a:spcAft>
                <a:spcPts val="600"/>
              </a:spcAft>
              <a:buFont typeface="Arial" panose="020B0604020202020204" pitchFamily="34" charset="0"/>
              <a:buChar char="•"/>
            </a:pPr>
            <a:endParaRPr lang="nl-NL">
              <a:solidFill>
                <a:schemeClr val="tx1">
                  <a:lumMod val="85000"/>
                  <a:lumOff val="15000"/>
                </a:schemeClr>
              </a:solidFill>
              <a:latin typeface="+mj-lt"/>
            </a:endParaRPr>
          </a:p>
          <a:p>
            <a:pPr>
              <a:lnSpc>
                <a:spcPct val="90000"/>
              </a:lnSpc>
              <a:spcAft>
                <a:spcPts val="600"/>
              </a:spcAft>
            </a:pPr>
            <a:r>
              <a:rPr lang="nl-NL" b="1">
                <a:solidFill>
                  <a:schemeClr val="tx1">
                    <a:lumMod val="85000"/>
                    <a:lumOff val="15000"/>
                  </a:schemeClr>
                </a:solidFill>
                <a:latin typeface="+mj-lt"/>
              </a:rPr>
              <a:t>Blauwe ideeën – NOW: </a:t>
            </a:r>
            <a:r>
              <a:rPr lang="nl-NL">
                <a:solidFill>
                  <a:schemeClr val="tx1">
                    <a:lumMod val="85000"/>
                    <a:lumOff val="15000"/>
                  </a:schemeClr>
                </a:solidFill>
                <a:latin typeface="+mj-lt"/>
              </a:rPr>
              <a:t>Makkelijk uitvoerbare ideeën. Niet echt spannend, maar kun je direct uitvoeren.</a:t>
            </a:r>
          </a:p>
          <a:p>
            <a:pPr indent="-228600">
              <a:lnSpc>
                <a:spcPct val="90000"/>
              </a:lnSpc>
              <a:spcAft>
                <a:spcPts val="600"/>
              </a:spcAft>
              <a:buFont typeface="Arial" panose="020B0604020202020204" pitchFamily="34" charset="0"/>
              <a:buChar char="•"/>
            </a:pPr>
            <a:endParaRPr lang="nl-NL">
              <a:solidFill>
                <a:schemeClr val="tx1">
                  <a:lumMod val="85000"/>
                  <a:lumOff val="15000"/>
                </a:schemeClr>
              </a:solidFill>
              <a:latin typeface="+mj-lt"/>
            </a:endParaRPr>
          </a:p>
          <a:p>
            <a:pPr>
              <a:lnSpc>
                <a:spcPct val="90000"/>
              </a:lnSpc>
              <a:spcAft>
                <a:spcPts val="600"/>
              </a:spcAft>
            </a:pPr>
            <a:r>
              <a:rPr lang="nl-NL" b="1">
                <a:solidFill>
                  <a:schemeClr val="tx1">
                    <a:lumMod val="85000"/>
                    <a:lumOff val="15000"/>
                  </a:schemeClr>
                </a:solidFill>
                <a:latin typeface="+mj-lt"/>
              </a:rPr>
              <a:t>Gele ideeën – HOW: </a:t>
            </a:r>
            <a:r>
              <a:rPr lang="nl-NL">
                <a:solidFill>
                  <a:schemeClr val="tx1">
                    <a:lumMod val="85000"/>
                    <a:lumOff val="15000"/>
                  </a:schemeClr>
                </a:solidFill>
                <a:latin typeface="+mj-lt"/>
              </a:rPr>
              <a:t>Futuristische ideeën en visies; als het zou werken zijn het echte gamechangers zijn. Maar hoe, dat weten we nog niet. Misschien nog een brainstorm over doen in de toekomst?</a:t>
            </a:r>
          </a:p>
          <a:p>
            <a:pPr indent="-228600">
              <a:lnSpc>
                <a:spcPct val="90000"/>
              </a:lnSpc>
              <a:spcAft>
                <a:spcPts val="600"/>
              </a:spcAft>
              <a:buFont typeface="Arial" panose="020B0604020202020204" pitchFamily="34" charset="0"/>
              <a:buChar char="•"/>
            </a:pPr>
            <a:endParaRPr lang="nl-NL">
              <a:solidFill>
                <a:schemeClr val="tx1">
                  <a:lumMod val="85000"/>
                  <a:lumOff val="15000"/>
                </a:schemeClr>
              </a:solidFill>
              <a:latin typeface="+mj-lt"/>
            </a:endParaRPr>
          </a:p>
          <a:p>
            <a:pPr>
              <a:lnSpc>
                <a:spcPct val="90000"/>
              </a:lnSpc>
              <a:spcAft>
                <a:spcPts val="600"/>
              </a:spcAft>
            </a:pPr>
            <a:r>
              <a:rPr lang="nl-NL" b="1">
                <a:solidFill>
                  <a:schemeClr val="tx1">
                    <a:lumMod val="85000"/>
                    <a:lumOff val="15000"/>
                  </a:schemeClr>
                </a:solidFill>
                <a:latin typeface="+mj-lt"/>
              </a:rPr>
              <a:t>Witte ideeën </a:t>
            </a:r>
            <a:r>
              <a:rPr lang="nl-NL">
                <a:solidFill>
                  <a:schemeClr val="tx1">
                    <a:lumMod val="85000"/>
                    <a:lumOff val="15000"/>
                  </a:schemeClr>
                </a:solidFill>
                <a:latin typeface="+mj-lt"/>
              </a:rPr>
              <a:t>– Onorigineel én het is gaat niet werken</a:t>
            </a:r>
            <a:r>
              <a:rPr lang="nl-NL" sz="1400">
                <a:solidFill>
                  <a:schemeClr val="tx1">
                    <a:lumMod val="85000"/>
                    <a:lumOff val="15000"/>
                  </a:schemeClr>
                </a:solidFill>
                <a:latin typeface="+mj-lt"/>
              </a:rPr>
              <a:t>.</a:t>
            </a:r>
          </a:p>
        </p:txBody>
      </p:sp>
    </p:spTree>
    <p:extLst>
      <p:ext uri="{BB962C8B-B14F-4D97-AF65-F5344CB8AC3E}">
        <p14:creationId xmlns:p14="http://schemas.microsoft.com/office/powerpoint/2010/main" val="298986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 name="Rectangle 6">
            <a:extLst>
              <a:ext uri="{FF2B5EF4-FFF2-40B4-BE49-F238E27FC236}">
                <a16:creationId xmlns:a16="http://schemas.microsoft.com/office/drawing/2014/main" id="{7BDAC5B6-20CE-447F-8BA1-F2274AC7A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8">
            <a:extLst>
              <a:ext uri="{FF2B5EF4-FFF2-40B4-BE49-F238E27FC236}">
                <a16:creationId xmlns:a16="http://schemas.microsoft.com/office/drawing/2014/main" id="{D1D22B31-BF8F-446B-9009-8A251FB17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3094406 w 12192000"/>
              <a:gd name="connsiteY0" fmla="*/ 283966 h 6858000"/>
              <a:gd name="connsiteX1" fmla="*/ 3038833 w 12192000"/>
              <a:gd name="connsiteY1" fmla="*/ 309661 h 6858000"/>
              <a:gd name="connsiteX2" fmla="*/ 3348384 w 12192000"/>
              <a:gd name="connsiteY2" fmla="*/ 406000 h 6858000"/>
              <a:gd name="connsiteX3" fmla="*/ 2864309 w 12192000"/>
              <a:gd name="connsiteY3" fmla="*/ 355295 h 6858000"/>
              <a:gd name="connsiteX4" fmla="*/ 2856039 w 12192000"/>
              <a:gd name="connsiteY4" fmla="*/ 388058 h 6858000"/>
              <a:gd name="connsiteX5" fmla="*/ 3405794 w 12192000"/>
              <a:gd name="connsiteY5" fmla="*/ 512089 h 6858000"/>
              <a:gd name="connsiteX6" fmla="*/ 3356651 w 12192000"/>
              <a:gd name="connsiteY6" fmla="*/ 531204 h 6858000"/>
              <a:gd name="connsiteX7" fmla="*/ 3064552 w 12192000"/>
              <a:gd name="connsiteY7" fmla="*/ 483228 h 6858000"/>
              <a:gd name="connsiteX8" fmla="*/ 3005765 w 12192000"/>
              <a:gd name="connsiteY8" fmla="*/ 495708 h 6858000"/>
              <a:gd name="connsiteX9" fmla="*/ 3034700 w 12192000"/>
              <a:gd name="connsiteY9" fmla="*/ 553823 h 6858000"/>
              <a:gd name="connsiteX10" fmla="*/ 3161459 w 12192000"/>
              <a:gd name="connsiteY10" fmla="*/ 576445 h 6858000"/>
              <a:gd name="connsiteX11" fmla="*/ 3358949 w 12192000"/>
              <a:gd name="connsiteY11" fmla="*/ 712961 h 6858000"/>
              <a:gd name="connsiteX12" fmla="*/ 3059960 w 12192000"/>
              <a:gd name="connsiteY12" fmla="*/ 696576 h 6858000"/>
              <a:gd name="connsiteX13" fmla="*/ 3007143 w 12192000"/>
              <a:gd name="connsiteY13" fmla="*/ 729732 h 6858000"/>
              <a:gd name="connsiteX14" fmla="*/ 2986935 w 12192000"/>
              <a:gd name="connsiteY14" fmla="*/ 772635 h 6858000"/>
              <a:gd name="connsiteX15" fmla="*/ 2871197 w 12192000"/>
              <a:gd name="connsiteY15" fmla="*/ 808127 h 6858000"/>
              <a:gd name="connsiteX16" fmla="*/ 3053071 w 12192000"/>
              <a:gd name="connsiteY16" fmla="*/ 847913 h 6858000"/>
              <a:gd name="connsiteX17" fmla="*/ 2858796 w 12192000"/>
              <a:gd name="connsiteY17" fmla="*/ 847913 h 6858000"/>
              <a:gd name="connsiteX18" fmla="*/ 2635588 w 12192000"/>
              <a:gd name="connsiteY18" fmla="*/ 820611 h 6858000"/>
              <a:gd name="connsiteX19" fmla="*/ 2397683 w 12192000"/>
              <a:gd name="connsiteY19" fmla="*/ 829190 h 6858000"/>
              <a:gd name="connsiteX20" fmla="*/ 1921874 w 12192000"/>
              <a:gd name="connsiteY20" fmla="*/ 778877 h 6858000"/>
              <a:gd name="connsiteX21" fmla="*/ 1695450 w 12192000"/>
              <a:gd name="connsiteY21" fmla="*/ 782386 h 6858000"/>
              <a:gd name="connsiteX22" fmla="*/ 2954324 w 12192000"/>
              <a:gd name="connsiteY22" fmla="*/ 1120940 h 6858000"/>
              <a:gd name="connsiteX23" fmla="*/ 2890028 w 12192000"/>
              <a:gd name="connsiteY23" fmla="*/ 1195435 h 6858000"/>
              <a:gd name="connsiteX24" fmla="*/ 3153652 w 12192000"/>
              <a:gd name="connsiteY24" fmla="*/ 1276563 h 6858000"/>
              <a:gd name="connsiteX25" fmla="*/ 3218410 w 12192000"/>
              <a:gd name="connsiteY25" fmla="*/ 1356911 h 6858000"/>
              <a:gd name="connsiteX26" fmla="*/ 3137118 w 12192000"/>
              <a:gd name="connsiteY26" fmla="*/ 1349891 h 6858000"/>
              <a:gd name="connsiteX27" fmla="*/ 3067309 w 12192000"/>
              <a:gd name="connsiteY27" fmla="*/ 1365102 h 6858000"/>
              <a:gd name="connsiteX28" fmla="*/ 3096243 w 12192000"/>
              <a:gd name="connsiteY28" fmla="*/ 1467292 h 6858000"/>
              <a:gd name="connsiteX29" fmla="*/ 3468716 w 12192000"/>
              <a:gd name="connsiteY29" fmla="*/ 1599125 h 6858000"/>
              <a:gd name="connsiteX30" fmla="*/ 3502241 w 12192000"/>
              <a:gd name="connsiteY30" fmla="*/ 1642029 h 6858000"/>
              <a:gd name="connsiteX31" fmla="*/ 3457692 w 12192000"/>
              <a:gd name="connsiteY31" fmla="*/ 1672453 h 6858000"/>
              <a:gd name="connsiteX32" fmla="*/ 3337362 w 12192000"/>
              <a:gd name="connsiteY32" fmla="*/ 1688053 h 6858000"/>
              <a:gd name="connsiteX33" fmla="*/ 3505915 w 12192000"/>
              <a:gd name="connsiteY33" fmla="*/ 1834318 h 6858000"/>
              <a:gd name="connsiteX34" fmla="*/ 3567458 w 12192000"/>
              <a:gd name="connsiteY34" fmla="*/ 1874880 h 6858000"/>
              <a:gd name="connsiteX35" fmla="*/ 3672634 w 12192000"/>
              <a:gd name="connsiteY35" fmla="*/ 1937678 h 6858000"/>
              <a:gd name="connsiteX36" fmla="*/ 3674470 w 12192000"/>
              <a:gd name="connsiteY36" fmla="*/ 1956789 h 6858000"/>
              <a:gd name="connsiteX37" fmla="*/ 3531176 w 12192000"/>
              <a:gd name="connsiteY37" fmla="*/ 2024266 h 6858000"/>
              <a:gd name="connsiteX38" fmla="*/ 3272604 w 12192000"/>
              <a:gd name="connsiteY38" fmla="*/ 2005933 h 6858000"/>
              <a:gd name="connsiteX39" fmla="*/ 3654720 w 12192000"/>
              <a:gd name="connsiteY39" fmla="*/ 2106564 h 6858000"/>
              <a:gd name="connsiteX40" fmla="*/ 2417892 w 12192000"/>
              <a:gd name="connsiteY40" fmla="*/ 1866690 h 6858000"/>
              <a:gd name="connsiteX41" fmla="*/ 2496888 w 12192000"/>
              <a:gd name="connsiteY41" fmla="*/ 1929487 h 6858000"/>
              <a:gd name="connsiteX42" fmla="*/ 2929526 w 12192000"/>
              <a:gd name="connsiteY42" fmla="*/ 2094862 h 6858000"/>
              <a:gd name="connsiteX43" fmla="*/ 3052152 w 12192000"/>
              <a:gd name="connsiteY43" fmla="*/ 2198613 h 6858000"/>
              <a:gd name="connsiteX44" fmla="*/ 3180748 w 12192000"/>
              <a:gd name="connsiteY44" fmla="*/ 2255948 h 6858000"/>
              <a:gd name="connsiteX45" fmla="*/ 3361244 w 12192000"/>
              <a:gd name="connsiteY45" fmla="*/ 2254777 h 6858000"/>
              <a:gd name="connsiteX46" fmla="*/ 3489382 w 12192000"/>
              <a:gd name="connsiteY46" fmla="*/ 2342926 h 6858000"/>
              <a:gd name="connsiteX47" fmla="*/ 3355733 w 12192000"/>
              <a:gd name="connsiteY47" fmla="*/ 2361649 h 6858000"/>
              <a:gd name="connsiteX48" fmla="*/ 3199121 w 12192000"/>
              <a:gd name="connsiteY48" fmla="*/ 2347216 h 6858000"/>
              <a:gd name="connsiteX49" fmla="*/ 2861091 w 12192000"/>
              <a:gd name="connsiteY49" fmla="*/ 2351896 h 6858000"/>
              <a:gd name="connsiteX50" fmla="*/ 2667278 w 12192000"/>
              <a:gd name="connsiteY50" fmla="*/ 2369058 h 6858000"/>
              <a:gd name="connsiteX51" fmla="*/ 2221781 w 12192000"/>
              <a:gd name="connsiteY51" fmla="*/ 2339805 h 6858000"/>
              <a:gd name="connsiteX52" fmla="*/ 2247961 w 12192000"/>
              <a:gd name="connsiteY52" fmla="*/ 2414693 h 6858000"/>
              <a:gd name="connsiteX53" fmla="*/ 2231425 w 12192000"/>
              <a:gd name="connsiteY53" fmla="*/ 2479828 h 6858000"/>
              <a:gd name="connsiteX54" fmla="*/ 2224996 w 12192000"/>
              <a:gd name="connsiteY54" fmla="*/ 2621414 h 6858000"/>
              <a:gd name="connsiteX55" fmla="*/ 2229131 w 12192000"/>
              <a:gd name="connsiteY55" fmla="*/ 2644426 h 6858000"/>
              <a:gd name="connsiteX56" fmla="*/ 2129466 w 12192000"/>
              <a:gd name="connsiteY56" fmla="*/ 2659247 h 6858000"/>
              <a:gd name="connsiteX57" fmla="*/ 2723312 w 12192000"/>
              <a:gd name="connsiteY57" fmla="*/ 2953726 h 6858000"/>
              <a:gd name="connsiteX58" fmla="*/ 2326496 w 12192000"/>
              <a:gd name="connsiteY58" fmla="*/ 2878838 h 6858000"/>
              <a:gd name="connsiteX59" fmla="*/ 2272759 w 12192000"/>
              <a:gd name="connsiteY59" fmla="*/ 3002480 h 6858000"/>
              <a:gd name="connsiteX60" fmla="*/ 2459226 w 12192000"/>
              <a:gd name="connsiteY60" fmla="*/ 3112471 h 6858000"/>
              <a:gd name="connsiteX61" fmla="*/ 2528117 w 12192000"/>
              <a:gd name="connsiteY61" fmla="*/ 3330111 h 6858000"/>
              <a:gd name="connsiteX62" fmla="*/ 2494590 w 12192000"/>
              <a:gd name="connsiteY62" fmla="*/ 3529029 h 6858000"/>
              <a:gd name="connsiteX63" fmla="*/ 2414677 w 12192000"/>
              <a:gd name="connsiteY63" fmla="*/ 3592215 h 6858000"/>
              <a:gd name="connsiteX64" fmla="*/ 2298940 w 12192000"/>
              <a:gd name="connsiteY64" fmla="*/ 3705716 h 6858000"/>
              <a:gd name="connsiteX65" fmla="*/ 2227294 w 12192000"/>
              <a:gd name="connsiteY65" fmla="*/ 3775921 h 6858000"/>
              <a:gd name="connsiteX66" fmla="*/ 1978366 w 12192000"/>
              <a:gd name="connsiteY66" fmla="*/ 3748620 h 6858000"/>
              <a:gd name="connsiteX67" fmla="*/ 2310421 w 12192000"/>
              <a:gd name="connsiteY67" fmla="*/ 3926868 h 6858000"/>
              <a:gd name="connsiteX68" fmla="*/ 2041285 w 12192000"/>
              <a:gd name="connsiteY68" fmla="*/ 3904635 h 6858000"/>
              <a:gd name="connsiteX69" fmla="*/ 1953565 w 12192000"/>
              <a:gd name="connsiteY69" fmla="*/ 3917116 h 6858000"/>
              <a:gd name="connsiteX70" fmla="*/ 2003623 w 12192000"/>
              <a:gd name="connsiteY70" fmla="*/ 3974842 h 6858000"/>
              <a:gd name="connsiteX71" fmla="*/ 2201114 w 12192000"/>
              <a:gd name="connsiteY71" fmla="*/ 4072742 h 6858000"/>
              <a:gd name="connsiteX72" fmla="*/ 2608032 w 12192000"/>
              <a:gd name="connsiteY72" fmla="*/ 4337967 h 6858000"/>
              <a:gd name="connsiteX73" fmla="*/ 2213973 w 12192000"/>
              <a:gd name="connsiteY73" fmla="*/ 4216277 h 6858000"/>
              <a:gd name="connsiteX74" fmla="*/ 2629158 w 12192000"/>
              <a:gd name="connsiteY74" fmla="*/ 4488911 h 6858000"/>
              <a:gd name="connsiteX75" fmla="*/ 2721471 w 12192000"/>
              <a:gd name="connsiteY75" fmla="*/ 4579399 h 6858000"/>
              <a:gd name="connsiteX76" fmla="*/ 2907939 w 12192000"/>
              <a:gd name="connsiteY76" fmla="*/ 4804062 h 6858000"/>
              <a:gd name="connsiteX77" fmla="*/ 2898753 w 12192000"/>
              <a:gd name="connsiteY77" fmla="*/ 4829414 h 6858000"/>
              <a:gd name="connsiteX78" fmla="*/ 2683352 w 12192000"/>
              <a:gd name="connsiteY78" fmla="*/ 4793141 h 6858000"/>
              <a:gd name="connsiteX79" fmla="*/ 2962594 w 12192000"/>
              <a:gd name="connsiteY79" fmla="*/ 4981920 h 6858000"/>
              <a:gd name="connsiteX80" fmla="*/ 3251019 w 12192000"/>
              <a:gd name="connsiteY80" fmla="*/ 5127012 h 6858000"/>
              <a:gd name="connsiteX81" fmla="*/ 3046180 w 12192000"/>
              <a:gd name="connsiteY81" fmla="*/ 5104781 h 6858000"/>
              <a:gd name="connsiteX82" fmla="*/ 2764646 w 12192000"/>
              <a:gd name="connsiteY82" fmla="*/ 5021703 h 6858000"/>
              <a:gd name="connsiteX83" fmla="*/ 2666820 w 12192000"/>
              <a:gd name="connsiteY83" fmla="*/ 5052905 h 6858000"/>
              <a:gd name="connsiteX84" fmla="*/ 2933657 w 12192000"/>
              <a:gd name="connsiteY84" fmla="*/ 5190198 h 6858000"/>
              <a:gd name="connsiteX85" fmla="*/ 3086598 w 12192000"/>
              <a:gd name="connsiteY85" fmla="*/ 5253776 h 6858000"/>
              <a:gd name="connsiteX86" fmla="*/ 3147680 w 12192000"/>
              <a:gd name="connsiteY86" fmla="*/ 5302531 h 6858000"/>
              <a:gd name="connsiteX87" fmla="*/ 3322204 w 12192000"/>
              <a:gd name="connsiteY87" fmla="*/ 5476487 h 6858000"/>
              <a:gd name="connsiteX88" fmla="*/ 3834758 w 12192000"/>
              <a:gd name="connsiteY88" fmla="*/ 5666434 h 6858000"/>
              <a:gd name="connsiteX89" fmla="*/ 4314240 w 12192000"/>
              <a:gd name="connsiteY89" fmla="*/ 5902409 h 6858000"/>
              <a:gd name="connsiteX90" fmla="*/ 4688552 w 12192000"/>
              <a:gd name="connsiteY90" fmla="*/ 6049453 h 6858000"/>
              <a:gd name="connsiteX91" fmla="*/ 5634660 w 12192000"/>
              <a:gd name="connsiteY91" fmla="*/ 6238620 h 6858000"/>
              <a:gd name="connsiteX92" fmla="*/ 9222980 w 12192000"/>
              <a:gd name="connsiteY92" fmla="*/ 4955397 h 6858000"/>
              <a:gd name="connsiteX93" fmla="*/ 9268448 w 12192000"/>
              <a:gd name="connsiteY93" fmla="*/ 4917173 h 6858000"/>
              <a:gd name="connsiteX94" fmla="*/ 9442512 w 12192000"/>
              <a:gd name="connsiteY94" fmla="*/ 4773251 h 6858000"/>
              <a:gd name="connsiteX95" fmla="*/ 9590400 w 12192000"/>
              <a:gd name="connsiteY95" fmla="*/ 4643756 h 6858000"/>
              <a:gd name="connsiteX96" fmla="*/ 9513242 w 12192000"/>
              <a:gd name="connsiteY96" fmla="*/ 4600073 h 6858000"/>
              <a:gd name="connsiteX97" fmla="*/ 9617498 w 12192000"/>
              <a:gd name="connsiteY97" fmla="*/ 4476430 h 6858000"/>
              <a:gd name="connsiteX98" fmla="*/ 9949094 w 12192000"/>
              <a:gd name="connsiteY98" fmla="*/ 4095364 h 6858000"/>
              <a:gd name="connsiteX99" fmla="*/ 10094686 w 12192000"/>
              <a:gd name="connsiteY99" fmla="*/ 4011507 h 6858000"/>
              <a:gd name="connsiteX100" fmla="*/ 10271967 w 12192000"/>
              <a:gd name="connsiteY100" fmla="*/ 3800497 h 6858000"/>
              <a:gd name="connsiteX101" fmla="*/ 10297226 w 12192000"/>
              <a:gd name="connsiteY101" fmla="*/ 3751742 h 6858000"/>
              <a:gd name="connsiteX102" fmla="*/ 10260943 w 12192000"/>
              <a:gd name="connsiteY102" fmla="*/ 3689723 h 6858000"/>
              <a:gd name="connsiteX103" fmla="*/ 10233847 w 12192000"/>
              <a:gd name="connsiteY103" fmla="*/ 3627319 h 6858000"/>
              <a:gd name="connsiteX104" fmla="*/ 10269209 w 12192000"/>
              <a:gd name="connsiteY104" fmla="*/ 3608986 h 6858000"/>
              <a:gd name="connsiteX105" fmla="*/ 10496550 w 12192000"/>
              <a:gd name="connsiteY105" fmla="*/ 3577393 h 6858000"/>
              <a:gd name="connsiteX106" fmla="*/ 10364738 w 12192000"/>
              <a:gd name="connsiteY106" fmla="*/ 3458823 h 6858000"/>
              <a:gd name="connsiteX107" fmla="*/ 10132346 w 12192000"/>
              <a:gd name="connsiteY107" fmla="*/ 3282137 h 6858000"/>
              <a:gd name="connsiteX108" fmla="*/ 10026712 w 12192000"/>
              <a:gd name="connsiteY108" fmla="*/ 3156543 h 6858000"/>
              <a:gd name="connsiteX109" fmla="*/ 10014312 w 12192000"/>
              <a:gd name="connsiteY109" fmla="*/ 3044213 h 6858000"/>
              <a:gd name="connsiteX110" fmla="*/ 9806718 w 12192000"/>
              <a:gd name="connsiteY110" fmla="*/ 2977907 h 6858000"/>
              <a:gd name="connsiteX111" fmla="*/ 10001912 w 12192000"/>
              <a:gd name="connsiteY111" fmla="*/ 2740374 h 6858000"/>
              <a:gd name="connsiteX112" fmla="*/ 10021662 w 12192000"/>
              <a:gd name="connsiteY112" fmla="*/ 2691231 h 6858000"/>
              <a:gd name="connsiteX113" fmla="*/ 9904546 w 12192000"/>
              <a:gd name="connsiteY113" fmla="*/ 2515322 h 6858000"/>
              <a:gd name="connsiteX114" fmla="*/ 9885256 w 12192000"/>
              <a:gd name="connsiteY114" fmla="*/ 2487240 h 6858000"/>
              <a:gd name="connsiteX115" fmla="*/ 9842085 w 12192000"/>
              <a:gd name="connsiteY115" fmla="*/ 2431074 h 6858000"/>
              <a:gd name="connsiteX116" fmla="*/ 9718078 w 12192000"/>
              <a:gd name="connsiteY116" fmla="*/ 2417424 h 6858000"/>
              <a:gd name="connsiteX117" fmla="*/ 9782378 w 12192000"/>
              <a:gd name="connsiteY117" fmla="*/ 2377641 h 6858000"/>
              <a:gd name="connsiteX118" fmla="*/ 9907302 w 12192000"/>
              <a:gd name="connsiteY118" fmla="*/ 2243078 h 6858000"/>
              <a:gd name="connsiteX119" fmla="*/ 9824171 w 12192000"/>
              <a:gd name="connsiteY119" fmla="*/ 2114365 h 6858000"/>
              <a:gd name="connsiteX120" fmla="*/ 9818662 w 12192000"/>
              <a:gd name="connsiteY120" fmla="*/ 2043377 h 6858000"/>
              <a:gd name="connsiteX121" fmla="*/ 9958740 w 12192000"/>
              <a:gd name="connsiteY121" fmla="*/ 1952499 h 6858000"/>
              <a:gd name="connsiteX122" fmla="*/ 10064374 w 12192000"/>
              <a:gd name="connsiteY122" fmla="*/ 1916615 h 6858000"/>
              <a:gd name="connsiteX123" fmla="*/ 10113055 w 12192000"/>
              <a:gd name="connsiteY123" fmla="*/ 1865131 h 6858000"/>
              <a:gd name="connsiteX124" fmla="*/ 10055646 w 12192000"/>
              <a:gd name="connsiteY124" fmla="*/ 1822227 h 6858000"/>
              <a:gd name="connsiteX125" fmla="*/ 9800748 w 12192000"/>
              <a:gd name="connsiteY125" fmla="*/ 1720036 h 6858000"/>
              <a:gd name="connsiteX126" fmla="*/ 9938071 w 12192000"/>
              <a:gd name="connsiteY126" fmla="*/ 1634617 h 6858000"/>
              <a:gd name="connsiteX127" fmla="*/ 9220224 w 12192000"/>
              <a:gd name="connsiteY127" fmla="*/ 1231709 h 6858000"/>
              <a:gd name="connsiteX128" fmla="*/ 9133419 w 12192000"/>
              <a:gd name="connsiteY128" fmla="*/ 1170083 h 6858000"/>
              <a:gd name="connsiteX129" fmla="*/ 8672768 w 12192000"/>
              <a:gd name="connsiteY129" fmla="*/ 1020699 h 6858000"/>
              <a:gd name="connsiteX130" fmla="*/ 8198797 w 12192000"/>
              <a:gd name="connsiteY130" fmla="*/ 915000 h 6858000"/>
              <a:gd name="connsiteX131" fmla="*/ 8528095 w 12192000"/>
              <a:gd name="connsiteY131" fmla="*/ 691898 h 6858000"/>
              <a:gd name="connsiteX132" fmla="*/ 8025190 w 12192000"/>
              <a:gd name="connsiteY132" fmla="*/ 640021 h 6858000"/>
              <a:gd name="connsiteX133" fmla="*/ 7976047 w 12192000"/>
              <a:gd name="connsiteY133" fmla="*/ 641584 h 6858000"/>
              <a:gd name="connsiteX134" fmla="*/ 6988604 w 12192000"/>
              <a:gd name="connsiteY134" fmla="*/ 607260 h 6858000"/>
              <a:gd name="connsiteX135" fmla="*/ 5573116 w 12192000"/>
              <a:gd name="connsiteY135" fmla="*/ 493368 h 6858000"/>
              <a:gd name="connsiteX136" fmla="*/ 4401503 w 12192000"/>
              <a:gd name="connsiteY136" fmla="*/ 425112 h 6858000"/>
              <a:gd name="connsiteX137" fmla="*/ 3154109 w 12192000"/>
              <a:gd name="connsiteY137" fmla="*/ 292499 h 6858000"/>
              <a:gd name="connsiteX138" fmla="*/ 3094406 w 12192000"/>
              <a:gd name="connsiteY138" fmla="*/ 28396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3094406" y="283966"/>
                </a:moveTo>
                <a:cubicBezTo>
                  <a:pt x="3074312" y="283528"/>
                  <a:pt x="3054907" y="288795"/>
                  <a:pt x="3038833" y="309661"/>
                </a:cubicBezTo>
                <a:cubicBezTo>
                  <a:pt x="3124259" y="364657"/>
                  <a:pt x="3233105" y="343983"/>
                  <a:pt x="3348384" y="406000"/>
                </a:cubicBezTo>
                <a:cubicBezTo>
                  <a:pt x="3161001" y="386497"/>
                  <a:pt x="3012653" y="370896"/>
                  <a:pt x="2864309" y="355295"/>
                </a:cubicBezTo>
                <a:cubicBezTo>
                  <a:pt x="2861553" y="366216"/>
                  <a:pt x="2858796" y="377136"/>
                  <a:pt x="2856039" y="388058"/>
                </a:cubicBezTo>
                <a:cubicBezTo>
                  <a:pt x="3045722" y="411070"/>
                  <a:pt x="3221166" y="470356"/>
                  <a:pt x="3405794" y="512089"/>
                </a:cubicBezTo>
                <a:cubicBezTo>
                  <a:pt x="3388799" y="537835"/>
                  <a:pt x="3371808" y="532763"/>
                  <a:pt x="3356651" y="531204"/>
                </a:cubicBezTo>
                <a:cubicBezTo>
                  <a:pt x="3257907" y="521062"/>
                  <a:pt x="3159164" y="510922"/>
                  <a:pt x="3064552" y="483228"/>
                </a:cubicBezTo>
                <a:cubicBezTo>
                  <a:pt x="3043427" y="476987"/>
                  <a:pt x="3017704" y="476987"/>
                  <a:pt x="3005765" y="495708"/>
                </a:cubicBezTo>
                <a:cubicBezTo>
                  <a:pt x="2988771" y="522231"/>
                  <a:pt x="3013113" y="539393"/>
                  <a:pt x="3034700" y="553823"/>
                </a:cubicBezTo>
                <a:cubicBezTo>
                  <a:pt x="3072360" y="578787"/>
                  <a:pt x="3117827" y="571767"/>
                  <a:pt x="3161459" y="576445"/>
                </a:cubicBezTo>
                <a:cubicBezTo>
                  <a:pt x="3277655" y="588537"/>
                  <a:pt x="3333228" y="626370"/>
                  <a:pt x="3358949" y="712961"/>
                </a:cubicBezTo>
                <a:cubicBezTo>
                  <a:pt x="3256987" y="677857"/>
                  <a:pt x="3158703" y="721151"/>
                  <a:pt x="3059960" y="696576"/>
                </a:cubicBezTo>
                <a:cubicBezTo>
                  <a:pt x="3034240" y="690338"/>
                  <a:pt x="2993364" y="699698"/>
                  <a:pt x="3007143" y="729732"/>
                </a:cubicBezTo>
                <a:cubicBezTo>
                  <a:pt x="3020003" y="757814"/>
                  <a:pt x="3062716" y="778096"/>
                  <a:pt x="2986935" y="772635"/>
                </a:cubicBezTo>
                <a:cubicBezTo>
                  <a:pt x="2932740" y="768735"/>
                  <a:pt x="2826647" y="800329"/>
                  <a:pt x="2871197" y="808127"/>
                </a:cubicBezTo>
                <a:cubicBezTo>
                  <a:pt x="2927228" y="817881"/>
                  <a:pt x="2981883" y="831921"/>
                  <a:pt x="3053071" y="847913"/>
                </a:cubicBezTo>
                <a:cubicBezTo>
                  <a:pt x="2974533" y="874043"/>
                  <a:pt x="2918042" y="868584"/>
                  <a:pt x="2858796" y="847913"/>
                </a:cubicBezTo>
                <a:cubicBezTo>
                  <a:pt x="2787150" y="822949"/>
                  <a:pt x="2693916" y="792528"/>
                  <a:pt x="2635588" y="820611"/>
                </a:cubicBezTo>
                <a:cubicBezTo>
                  <a:pt x="2548326" y="862734"/>
                  <a:pt x="2475760" y="836211"/>
                  <a:pt x="2397683" y="829190"/>
                </a:cubicBezTo>
                <a:cubicBezTo>
                  <a:pt x="2238775" y="814759"/>
                  <a:pt x="2081241" y="790576"/>
                  <a:pt x="1921874" y="778877"/>
                </a:cubicBezTo>
                <a:cubicBezTo>
                  <a:pt x="1858036" y="774195"/>
                  <a:pt x="1789143" y="751964"/>
                  <a:pt x="1695450" y="782386"/>
                </a:cubicBezTo>
                <a:cubicBezTo>
                  <a:pt x="2119822" y="938012"/>
                  <a:pt x="2575423" y="928262"/>
                  <a:pt x="2954324" y="1120940"/>
                </a:cubicBezTo>
                <a:cubicBezTo>
                  <a:pt x="2938251" y="1139269"/>
                  <a:pt x="2856502" y="1191535"/>
                  <a:pt x="2890028" y="1195435"/>
                </a:cubicBezTo>
                <a:cubicBezTo>
                  <a:pt x="2984178" y="1206748"/>
                  <a:pt x="3067767" y="1244971"/>
                  <a:pt x="3153652" y="1276563"/>
                </a:cubicBezTo>
                <a:cubicBezTo>
                  <a:pt x="3190855" y="1290216"/>
                  <a:pt x="3235862" y="1308157"/>
                  <a:pt x="3218410" y="1356911"/>
                </a:cubicBezTo>
                <a:cubicBezTo>
                  <a:pt x="3186719" y="1370562"/>
                  <a:pt x="3163296" y="1351451"/>
                  <a:pt x="3137118" y="1349891"/>
                </a:cubicBezTo>
                <a:cubicBezTo>
                  <a:pt x="3110480" y="1348331"/>
                  <a:pt x="3050773" y="1358471"/>
                  <a:pt x="3067309" y="1365102"/>
                </a:cubicBezTo>
                <a:cubicBezTo>
                  <a:pt x="3142629" y="1395136"/>
                  <a:pt x="3007143" y="1467292"/>
                  <a:pt x="3096243" y="1467292"/>
                </a:cubicBezTo>
                <a:cubicBezTo>
                  <a:pt x="3245506" y="1467681"/>
                  <a:pt x="3324961" y="1595613"/>
                  <a:pt x="3468716" y="1599125"/>
                </a:cubicBezTo>
                <a:cubicBezTo>
                  <a:pt x="3491677" y="1599513"/>
                  <a:pt x="3502700" y="1622137"/>
                  <a:pt x="3502241" y="1642029"/>
                </a:cubicBezTo>
                <a:cubicBezTo>
                  <a:pt x="3502241" y="1665822"/>
                  <a:pt x="3481116" y="1670112"/>
                  <a:pt x="3457692" y="1672453"/>
                </a:cubicBezTo>
                <a:cubicBezTo>
                  <a:pt x="3421868" y="1675962"/>
                  <a:pt x="3384667" y="1642029"/>
                  <a:pt x="3337362" y="1688053"/>
                </a:cubicBezTo>
                <a:cubicBezTo>
                  <a:pt x="3422329" y="1714966"/>
                  <a:pt x="3507294" y="1741878"/>
                  <a:pt x="3505915" y="1834318"/>
                </a:cubicBezTo>
                <a:cubicBezTo>
                  <a:pt x="3505457" y="1859279"/>
                  <a:pt x="3540820" y="1868640"/>
                  <a:pt x="3567458" y="1874880"/>
                </a:cubicBezTo>
                <a:cubicBezTo>
                  <a:pt x="3611549" y="1885023"/>
                  <a:pt x="3648750" y="1902965"/>
                  <a:pt x="3672634" y="1937678"/>
                </a:cubicBezTo>
                <a:cubicBezTo>
                  <a:pt x="3672172" y="1944308"/>
                  <a:pt x="3671715" y="1951329"/>
                  <a:pt x="3674470" y="1956789"/>
                </a:cubicBezTo>
                <a:cubicBezTo>
                  <a:pt x="3666664" y="2040646"/>
                  <a:pt x="3602363" y="2038306"/>
                  <a:pt x="3531176" y="2024266"/>
                </a:cubicBezTo>
                <a:cubicBezTo>
                  <a:pt x="3446211" y="2007103"/>
                  <a:pt x="3362164" y="1975900"/>
                  <a:pt x="3272604" y="2005933"/>
                </a:cubicBezTo>
                <a:cubicBezTo>
                  <a:pt x="3398905" y="2046107"/>
                  <a:pt x="3536229" y="2049228"/>
                  <a:pt x="3654720" y="2106564"/>
                </a:cubicBezTo>
                <a:cubicBezTo>
                  <a:pt x="3221166" y="2117095"/>
                  <a:pt x="2838130" y="1936116"/>
                  <a:pt x="2417892" y="1866690"/>
                </a:cubicBezTo>
                <a:cubicBezTo>
                  <a:pt x="2432130" y="1913105"/>
                  <a:pt x="2466114" y="1922465"/>
                  <a:pt x="2496888" y="1929487"/>
                </a:cubicBezTo>
                <a:cubicBezTo>
                  <a:pt x="2652123" y="1964590"/>
                  <a:pt x="2788067" y="2034408"/>
                  <a:pt x="2929526" y="2094862"/>
                </a:cubicBezTo>
                <a:cubicBezTo>
                  <a:pt x="2987851" y="2119825"/>
                  <a:pt x="3030106" y="2144789"/>
                  <a:pt x="3052152" y="2198613"/>
                </a:cubicBezTo>
                <a:cubicBezTo>
                  <a:pt x="3071903" y="2247367"/>
                  <a:pt x="3110021" y="2269990"/>
                  <a:pt x="3180748" y="2255948"/>
                </a:cubicBezTo>
                <a:cubicBezTo>
                  <a:pt x="3238157" y="2244246"/>
                  <a:pt x="3301078" y="2250487"/>
                  <a:pt x="3361244" y="2254777"/>
                </a:cubicBezTo>
                <a:cubicBezTo>
                  <a:pt x="3430596" y="2259459"/>
                  <a:pt x="3508213" y="2314455"/>
                  <a:pt x="3489382" y="2342926"/>
                </a:cubicBezTo>
                <a:cubicBezTo>
                  <a:pt x="3457233" y="2391292"/>
                  <a:pt x="3403498" y="2367110"/>
                  <a:pt x="3355733" y="2361649"/>
                </a:cubicBezTo>
                <a:cubicBezTo>
                  <a:pt x="3301537" y="2355018"/>
                  <a:pt x="3200957" y="2341367"/>
                  <a:pt x="3199121" y="2347216"/>
                </a:cubicBezTo>
                <a:cubicBezTo>
                  <a:pt x="3163754" y="2468518"/>
                  <a:pt x="2914827" y="2362819"/>
                  <a:pt x="2861091" y="2351896"/>
                </a:cubicBezTo>
                <a:cubicBezTo>
                  <a:pt x="2794038" y="2338245"/>
                  <a:pt x="2731116" y="2363208"/>
                  <a:pt x="2667278" y="2369058"/>
                </a:cubicBezTo>
                <a:cubicBezTo>
                  <a:pt x="2610328" y="2374518"/>
                  <a:pt x="2288376" y="2391292"/>
                  <a:pt x="2221781" y="2339805"/>
                </a:cubicBezTo>
                <a:cubicBezTo>
                  <a:pt x="2212595" y="2379978"/>
                  <a:pt x="2231884" y="2396361"/>
                  <a:pt x="2247961" y="2414693"/>
                </a:cubicBezTo>
                <a:cubicBezTo>
                  <a:pt x="2270465" y="2440824"/>
                  <a:pt x="2274138" y="2459157"/>
                  <a:pt x="2231425" y="2479828"/>
                </a:cubicBezTo>
                <a:cubicBezTo>
                  <a:pt x="2109717" y="2539115"/>
                  <a:pt x="2111557" y="2541065"/>
                  <a:pt x="2224996" y="2621414"/>
                </a:cubicBezTo>
                <a:cubicBezTo>
                  <a:pt x="2230509" y="2624923"/>
                  <a:pt x="2228211" y="2636624"/>
                  <a:pt x="2229131" y="2644426"/>
                </a:cubicBezTo>
                <a:cubicBezTo>
                  <a:pt x="2199276" y="2656906"/>
                  <a:pt x="2164373" y="2625703"/>
                  <a:pt x="2129466" y="2659247"/>
                </a:cubicBezTo>
                <a:cubicBezTo>
                  <a:pt x="2281487" y="2806680"/>
                  <a:pt x="2513421" y="2842953"/>
                  <a:pt x="2723312" y="2953726"/>
                </a:cubicBezTo>
                <a:cubicBezTo>
                  <a:pt x="2553377" y="2990389"/>
                  <a:pt x="2451419" y="2862456"/>
                  <a:pt x="2326496" y="2878838"/>
                </a:cubicBezTo>
                <a:cubicBezTo>
                  <a:pt x="2264036" y="2919012"/>
                  <a:pt x="2449582" y="2983367"/>
                  <a:pt x="2272759" y="3002480"/>
                </a:cubicBezTo>
                <a:cubicBezTo>
                  <a:pt x="2349461" y="3037583"/>
                  <a:pt x="2406411" y="3071905"/>
                  <a:pt x="2459226" y="3112471"/>
                </a:cubicBezTo>
                <a:cubicBezTo>
                  <a:pt x="2553377" y="3185016"/>
                  <a:pt x="2571749" y="3232602"/>
                  <a:pt x="2528117" y="3330111"/>
                </a:cubicBezTo>
                <a:cubicBezTo>
                  <a:pt x="2499642" y="3394076"/>
                  <a:pt x="2457848" y="3452973"/>
                  <a:pt x="2494590" y="3529029"/>
                </a:cubicBezTo>
                <a:cubicBezTo>
                  <a:pt x="2520308" y="3581294"/>
                  <a:pt x="2510206" y="3615617"/>
                  <a:pt x="2414677" y="3592215"/>
                </a:cubicBezTo>
                <a:cubicBezTo>
                  <a:pt x="2311799" y="3567251"/>
                  <a:pt x="2273221" y="3614057"/>
                  <a:pt x="2298940" y="3705716"/>
                </a:cubicBezTo>
                <a:cubicBezTo>
                  <a:pt x="2315473" y="3764612"/>
                  <a:pt x="2298020" y="3782553"/>
                  <a:pt x="2227294" y="3775921"/>
                </a:cubicBezTo>
                <a:cubicBezTo>
                  <a:pt x="2149215" y="3768512"/>
                  <a:pt x="2074811" y="3729898"/>
                  <a:pt x="1978366" y="3748620"/>
                </a:cubicBezTo>
                <a:cubicBezTo>
                  <a:pt x="2055522" y="3855492"/>
                  <a:pt x="2220403" y="3825068"/>
                  <a:pt x="2310421" y="3926868"/>
                </a:cubicBezTo>
                <a:cubicBezTo>
                  <a:pt x="2202950" y="3927259"/>
                  <a:pt x="2120739" y="3926868"/>
                  <a:pt x="2041285" y="3904635"/>
                </a:cubicBezTo>
                <a:cubicBezTo>
                  <a:pt x="2008216" y="3895664"/>
                  <a:pt x="1971934" y="3886305"/>
                  <a:pt x="1953565" y="3917116"/>
                </a:cubicBezTo>
                <a:cubicBezTo>
                  <a:pt x="1931978" y="3954170"/>
                  <a:pt x="1976527" y="3968211"/>
                  <a:pt x="2003623" y="3974842"/>
                </a:cubicBezTo>
                <a:cubicBezTo>
                  <a:pt x="2079866" y="3993563"/>
                  <a:pt x="2138192" y="4038028"/>
                  <a:pt x="2201114" y="4072742"/>
                </a:cubicBezTo>
                <a:cubicBezTo>
                  <a:pt x="2339356" y="4148800"/>
                  <a:pt x="2490917" y="4212375"/>
                  <a:pt x="2608032" y="4337967"/>
                </a:cubicBezTo>
                <a:cubicBezTo>
                  <a:pt x="2460606" y="4305983"/>
                  <a:pt x="2350838" y="4231487"/>
                  <a:pt x="2213973" y="4216277"/>
                </a:cubicBezTo>
                <a:cubicBezTo>
                  <a:pt x="2332467" y="4330557"/>
                  <a:pt x="2484945" y="4405834"/>
                  <a:pt x="2629158" y="4488911"/>
                </a:cubicBezTo>
                <a:cubicBezTo>
                  <a:pt x="2670494" y="4512315"/>
                  <a:pt x="2712289" y="4528306"/>
                  <a:pt x="2721471" y="4579399"/>
                </a:cubicBezTo>
                <a:cubicBezTo>
                  <a:pt x="2739385" y="4678470"/>
                  <a:pt x="2793121" y="4760378"/>
                  <a:pt x="2907939" y="4804062"/>
                </a:cubicBezTo>
                <a:cubicBezTo>
                  <a:pt x="2908859" y="4804452"/>
                  <a:pt x="2902428" y="4819274"/>
                  <a:pt x="2898753" y="4829414"/>
                </a:cubicBezTo>
                <a:cubicBezTo>
                  <a:pt x="2828485" y="4832536"/>
                  <a:pt x="2772912" y="4774028"/>
                  <a:pt x="2683352" y="4793141"/>
                </a:cubicBezTo>
                <a:cubicBezTo>
                  <a:pt x="2769239" y="4872708"/>
                  <a:pt x="2840885" y="4944087"/>
                  <a:pt x="2962594" y="4981920"/>
                </a:cubicBezTo>
                <a:cubicBezTo>
                  <a:pt x="3059960" y="5011952"/>
                  <a:pt x="3180289" y="5029503"/>
                  <a:pt x="3251019" y="5127012"/>
                </a:cubicBezTo>
                <a:cubicBezTo>
                  <a:pt x="3168808" y="5146126"/>
                  <a:pt x="3107723" y="5121944"/>
                  <a:pt x="3046180" y="5104781"/>
                </a:cubicBezTo>
                <a:cubicBezTo>
                  <a:pt x="2952030" y="5078258"/>
                  <a:pt x="2858796" y="5048226"/>
                  <a:pt x="2764646" y="5021703"/>
                </a:cubicBezTo>
                <a:cubicBezTo>
                  <a:pt x="2728821" y="5011563"/>
                  <a:pt x="2689782" y="5004540"/>
                  <a:pt x="2666820" y="5052905"/>
                </a:cubicBezTo>
                <a:cubicBezTo>
                  <a:pt x="2786691" y="5063047"/>
                  <a:pt x="2858337" y="5128575"/>
                  <a:pt x="2933657" y="5190198"/>
                </a:cubicBezTo>
                <a:cubicBezTo>
                  <a:pt x="2975911" y="5224912"/>
                  <a:pt x="3010358" y="5271328"/>
                  <a:pt x="3086598" y="5253776"/>
                </a:cubicBezTo>
                <a:cubicBezTo>
                  <a:pt x="3126554" y="5244415"/>
                  <a:pt x="3151814" y="5270547"/>
                  <a:pt x="3147680" y="5302531"/>
                </a:cubicBezTo>
                <a:cubicBezTo>
                  <a:pt x="3132525" y="5415251"/>
                  <a:pt x="3225759" y="5454645"/>
                  <a:pt x="3322204" y="5476487"/>
                </a:cubicBezTo>
                <a:cubicBezTo>
                  <a:pt x="3504998" y="5517440"/>
                  <a:pt x="3657018" y="5613779"/>
                  <a:pt x="3834758" y="5666434"/>
                </a:cubicBezTo>
                <a:cubicBezTo>
                  <a:pt x="4007445" y="5717529"/>
                  <a:pt x="4141095" y="5838830"/>
                  <a:pt x="4314240" y="5902409"/>
                </a:cubicBezTo>
                <a:cubicBezTo>
                  <a:pt x="4439624" y="5948433"/>
                  <a:pt x="4559494" y="6007718"/>
                  <a:pt x="4688552" y="6049453"/>
                </a:cubicBezTo>
                <a:cubicBezTo>
                  <a:pt x="4993968" y="6148131"/>
                  <a:pt x="5305360" y="6227308"/>
                  <a:pt x="5634660" y="6238620"/>
                </a:cubicBezTo>
                <a:cubicBezTo>
                  <a:pt x="5906549" y="6247590"/>
                  <a:pt x="8264931" y="6239010"/>
                  <a:pt x="9222980" y="4955397"/>
                </a:cubicBezTo>
                <a:cubicBezTo>
                  <a:pt x="9241350" y="4949155"/>
                  <a:pt x="9262017" y="4932775"/>
                  <a:pt x="9268448" y="4917173"/>
                </a:cubicBezTo>
                <a:cubicBezTo>
                  <a:pt x="9299220" y="4844235"/>
                  <a:pt x="9374540" y="4812644"/>
                  <a:pt x="9442512" y="4773251"/>
                </a:cubicBezTo>
                <a:cubicBezTo>
                  <a:pt x="9502220" y="4738536"/>
                  <a:pt x="9565600" y="4702263"/>
                  <a:pt x="9590400" y="4643756"/>
                </a:cubicBezTo>
                <a:cubicBezTo>
                  <a:pt x="9623008" y="4565749"/>
                  <a:pt x="9530236" y="4629716"/>
                  <a:pt x="9513242" y="4600073"/>
                </a:cubicBezTo>
                <a:cubicBezTo>
                  <a:pt x="9548605" y="4559509"/>
                  <a:pt x="9603261" y="4522454"/>
                  <a:pt x="9617498" y="4476430"/>
                </a:cubicBezTo>
                <a:cubicBezTo>
                  <a:pt x="9669394" y="4310276"/>
                  <a:pt x="9781460" y="4189364"/>
                  <a:pt x="9949094" y="4095364"/>
                </a:cubicBezTo>
                <a:cubicBezTo>
                  <a:pt x="9997318" y="4068452"/>
                  <a:pt x="10029007" y="4019306"/>
                  <a:pt x="10094686" y="4011507"/>
                </a:cubicBezTo>
                <a:cubicBezTo>
                  <a:pt x="10240735" y="3994345"/>
                  <a:pt x="10194808" y="3860171"/>
                  <a:pt x="10271967" y="3800497"/>
                </a:cubicBezTo>
                <a:cubicBezTo>
                  <a:pt x="10286662" y="3789184"/>
                  <a:pt x="10299980" y="3766953"/>
                  <a:pt x="10297226" y="3751742"/>
                </a:cubicBezTo>
                <a:cubicBezTo>
                  <a:pt x="10293091" y="3729898"/>
                  <a:pt x="10275639" y="3709227"/>
                  <a:pt x="10260943" y="3689723"/>
                </a:cubicBezTo>
                <a:cubicBezTo>
                  <a:pt x="10245786" y="3670222"/>
                  <a:pt x="10222825" y="3653061"/>
                  <a:pt x="10233847" y="3627319"/>
                </a:cubicBezTo>
                <a:cubicBezTo>
                  <a:pt x="10238437" y="3616788"/>
                  <a:pt x="10235225" y="3580125"/>
                  <a:pt x="10269209" y="3608986"/>
                </a:cubicBezTo>
                <a:cubicBezTo>
                  <a:pt x="10362443" y="3688165"/>
                  <a:pt x="10416637" y="3613279"/>
                  <a:pt x="10496550" y="3577393"/>
                </a:cubicBezTo>
                <a:cubicBezTo>
                  <a:pt x="10432253" y="3540340"/>
                  <a:pt x="10374383" y="3514208"/>
                  <a:pt x="10364738" y="3458823"/>
                </a:cubicBezTo>
                <a:cubicBezTo>
                  <a:pt x="10344991" y="3344542"/>
                  <a:pt x="10260485" y="3292277"/>
                  <a:pt x="10132346" y="3282137"/>
                </a:cubicBezTo>
                <a:cubicBezTo>
                  <a:pt x="10179650" y="3171757"/>
                  <a:pt x="10179650" y="3171757"/>
                  <a:pt x="10026712" y="3156543"/>
                </a:cubicBezTo>
                <a:cubicBezTo>
                  <a:pt x="10085499" y="3086337"/>
                  <a:pt x="10085499" y="3068396"/>
                  <a:pt x="10014312" y="3044213"/>
                </a:cubicBezTo>
                <a:cubicBezTo>
                  <a:pt x="9945880" y="3021201"/>
                  <a:pt x="9870100" y="3013401"/>
                  <a:pt x="9806718" y="2977907"/>
                </a:cubicBezTo>
                <a:cubicBezTo>
                  <a:pt x="9865047" y="2888199"/>
                  <a:pt x="9881580" y="2784060"/>
                  <a:pt x="10001912" y="2740374"/>
                </a:cubicBezTo>
                <a:cubicBezTo>
                  <a:pt x="10020741" y="2733743"/>
                  <a:pt x="10033600" y="2706830"/>
                  <a:pt x="10021662" y="2691231"/>
                </a:cubicBezTo>
                <a:cubicBezTo>
                  <a:pt x="9978030" y="2634675"/>
                  <a:pt x="10040492" y="2527414"/>
                  <a:pt x="9904546" y="2515322"/>
                </a:cubicBezTo>
                <a:cubicBezTo>
                  <a:pt x="9887552" y="2514152"/>
                  <a:pt x="9871936" y="2502450"/>
                  <a:pt x="9885256" y="2487240"/>
                </a:cubicBezTo>
                <a:cubicBezTo>
                  <a:pt x="9931184" y="2434196"/>
                  <a:pt x="9875611" y="2437706"/>
                  <a:pt x="9842085" y="2431074"/>
                </a:cubicBezTo>
                <a:cubicBezTo>
                  <a:pt x="9801668" y="2422884"/>
                  <a:pt x="9755740" y="2446287"/>
                  <a:pt x="9718078" y="2417424"/>
                </a:cubicBezTo>
                <a:cubicBezTo>
                  <a:pt x="9726806" y="2386999"/>
                  <a:pt x="9759413" y="2387390"/>
                  <a:pt x="9782378" y="2377641"/>
                </a:cubicBezTo>
                <a:cubicBezTo>
                  <a:pt x="9849430" y="2349558"/>
                  <a:pt x="9904086" y="2316013"/>
                  <a:pt x="9907302" y="2243078"/>
                </a:cubicBezTo>
                <a:cubicBezTo>
                  <a:pt x="9909596" y="2184182"/>
                  <a:pt x="9916946" y="2132305"/>
                  <a:pt x="9824171" y="2114365"/>
                </a:cubicBezTo>
                <a:cubicBezTo>
                  <a:pt x="9785593" y="2106953"/>
                  <a:pt x="9796616" y="2064440"/>
                  <a:pt x="9818662" y="2043377"/>
                </a:cubicBezTo>
                <a:cubicBezTo>
                  <a:pt x="9858160" y="2005933"/>
                  <a:pt x="9890766" y="1956008"/>
                  <a:pt x="9958740" y="1952499"/>
                </a:cubicBezTo>
                <a:cubicBezTo>
                  <a:pt x="10000075" y="1950158"/>
                  <a:pt x="10031764" y="1934556"/>
                  <a:pt x="10064374" y="1916615"/>
                </a:cubicBezTo>
                <a:cubicBezTo>
                  <a:pt x="10087795" y="1903743"/>
                  <a:pt x="10115810" y="1892823"/>
                  <a:pt x="10113055" y="1865131"/>
                </a:cubicBezTo>
                <a:cubicBezTo>
                  <a:pt x="10110302" y="1838607"/>
                  <a:pt x="10083203" y="1827686"/>
                  <a:pt x="10055646" y="1822227"/>
                </a:cubicBezTo>
                <a:cubicBezTo>
                  <a:pt x="9963792" y="1804675"/>
                  <a:pt x="9877448" y="1778933"/>
                  <a:pt x="9800748" y="1720036"/>
                </a:cubicBezTo>
                <a:cubicBezTo>
                  <a:pt x="9851726" y="1688834"/>
                  <a:pt x="9900410" y="1666211"/>
                  <a:pt x="9938071" y="1634617"/>
                </a:cubicBezTo>
                <a:cubicBezTo>
                  <a:pt x="10029007" y="1558172"/>
                  <a:pt x="9258802" y="1317517"/>
                  <a:pt x="9220224" y="1231709"/>
                </a:cubicBezTo>
                <a:cubicBezTo>
                  <a:pt x="9208284" y="1205187"/>
                  <a:pt x="9167410" y="1177883"/>
                  <a:pt x="9133419" y="1170083"/>
                </a:cubicBezTo>
                <a:cubicBezTo>
                  <a:pt x="8974052" y="1133420"/>
                  <a:pt x="8835810" y="1051123"/>
                  <a:pt x="8672768" y="1020699"/>
                </a:cubicBezTo>
                <a:cubicBezTo>
                  <a:pt x="8518912" y="991837"/>
                  <a:pt x="8367350" y="953222"/>
                  <a:pt x="8198797" y="915000"/>
                </a:cubicBezTo>
                <a:cubicBezTo>
                  <a:pt x="8302134" y="819048"/>
                  <a:pt x="8485382" y="830361"/>
                  <a:pt x="8528095" y="691898"/>
                </a:cubicBezTo>
                <a:cubicBezTo>
                  <a:pt x="8361379" y="656013"/>
                  <a:pt x="8185937" y="696968"/>
                  <a:pt x="8025190" y="640021"/>
                </a:cubicBezTo>
                <a:cubicBezTo>
                  <a:pt x="8011411" y="634954"/>
                  <a:pt x="7992579" y="640021"/>
                  <a:pt x="7976047" y="641584"/>
                </a:cubicBezTo>
                <a:cubicBezTo>
                  <a:pt x="7644909" y="672005"/>
                  <a:pt x="7315149" y="645484"/>
                  <a:pt x="6988604" y="607260"/>
                </a:cubicBezTo>
                <a:cubicBezTo>
                  <a:pt x="6518305" y="552656"/>
                  <a:pt x="6046170" y="517941"/>
                  <a:pt x="5573116" y="493368"/>
                </a:cubicBezTo>
                <a:cubicBezTo>
                  <a:pt x="5182272" y="473086"/>
                  <a:pt x="4790511" y="464116"/>
                  <a:pt x="4401503" y="425112"/>
                </a:cubicBezTo>
                <a:cubicBezTo>
                  <a:pt x="3985401" y="383379"/>
                  <a:pt x="3569756" y="336184"/>
                  <a:pt x="3154109" y="292499"/>
                </a:cubicBezTo>
                <a:cubicBezTo>
                  <a:pt x="3135280" y="290549"/>
                  <a:pt x="3114499" y="284406"/>
                  <a:pt x="3094406" y="28396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2" name="Picture 2" descr="DBE brengt met de Now-How-Wow methode vlot rangorde in je ideeen">
            <a:extLst>
              <a:ext uri="{FF2B5EF4-FFF2-40B4-BE49-F238E27FC236}">
                <a16:creationId xmlns:a16="http://schemas.microsoft.com/office/drawing/2014/main" id="{896D73CE-73B3-1857-2CCF-1CB22E4B301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62874" y="1201003"/>
            <a:ext cx="4526695" cy="410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413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65597A7-60F7-4AA8-BC34-4454774B23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0296B8C-8BB7-A160-E292-28BE47F6637D}"/>
              </a:ext>
            </a:extLst>
          </p:cNvPr>
          <p:cNvSpPr>
            <a:spLocks noGrp="1"/>
          </p:cNvSpPr>
          <p:nvPr>
            <p:ph type="title"/>
          </p:nvPr>
        </p:nvSpPr>
        <p:spPr>
          <a:xfrm>
            <a:off x="1388612" y="100779"/>
            <a:ext cx="3737114" cy="3474722"/>
          </a:xfrm>
        </p:spPr>
        <p:txBody>
          <a:bodyPr vert="horz" lIns="91440" tIns="45720" rIns="91440" bIns="45720" rtlCol="0" anchor="b">
            <a:normAutofit/>
          </a:bodyPr>
          <a:lstStyle/>
          <a:p>
            <a:r>
              <a:rPr lang="en-US" kern="1200" err="1">
                <a:solidFill>
                  <a:schemeClr val="tx1"/>
                </a:solidFill>
                <a:latin typeface="+mj-lt"/>
                <a:ea typeface="+mj-ea"/>
                <a:cs typeface="+mj-cs"/>
              </a:rPr>
              <a:t>Fase</a:t>
            </a:r>
            <a:r>
              <a:rPr lang="en-US" kern="1200">
                <a:solidFill>
                  <a:schemeClr val="tx1"/>
                </a:solidFill>
                <a:latin typeface="+mj-lt"/>
                <a:ea typeface="+mj-ea"/>
                <a:cs typeface="+mj-cs"/>
              </a:rPr>
              <a:t> 4: </a:t>
            </a:r>
            <a:r>
              <a:rPr lang="en-US" kern="1200" err="1">
                <a:solidFill>
                  <a:schemeClr val="tx1"/>
                </a:solidFill>
                <a:latin typeface="+mj-lt"/>
                <a:ea typeface="+mj-ea"/>
                <a:cs typeface="+mj-cs"/>
              </a:rPr>
              <a:t>beslissen</a:t>
            </a:r>
            <a:r>
              <a:rPr lang="en-US" kern="1200">
                <a:solidFill>
                  <a:schemeClr val="tx1"/>
                </a:solidFill>
                <a:latin typeface="+mj-lt"/>
                <a:ea typeface="+mj-ea"/>
                <a:cs typeface="+mj-cs"/>
              </a:rPr>
              <a:t> &gt; Selection Day!</a:t>
            </a:r>
            <a:br>
              <a:rPr lang="en-US" kern="1200">
                <a:solidFill>
                  <a:schemeClr val="tx1"/>
                </a:solidFill>
                <a:latin typeface="+mj-lt"/>
                <a:ea typeface="+mj-ea"/>
                <a:cs typeface="+mj-cs"/>
              </a:rPr>
            </a:br>
            <a:endParaRPr lang="en-US" kern="1200">
              <a:solidFill>
                <a:schemeClr val="tx1"/>
              </a:solidFill>
              <a:latin typeface="+mj-lt"/>
              <a:ea typeface="+mj-ea"/>
              <a:cs typeface="+mj-cs"/>
            </a:endParaRPr>
          </a:p>
        </p:txBody>
      </p:sp>
      <p:sp>
        <p:nvSpPr>
          <p:cNvPr id="10" name="Freeform: Shape 9">
            <a:extLst>
              <a:ext uri="{FF2B5EF4-FFF2-40B4-BE49-F238E27FC236}">
                <a16:creationId xmlns:a16="http://schemas.microsoft.com/office/drawing/2014/main" id="{ABB34BBC-69D7-4906-8E5B-64C9EE038F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05918" y="0"/>
            <a:ext cx="2472664" cy="6858000"/>
          </a:xfrm>
          <a:custGeom>
            <a:avLst/>
            <a:gdLst>
              <a:gd name="connsiteX0" fmla="*/ 1056708 w 2472664"/>
              <a:gd name="connsiteY0" fmla="*/ 0 h 6858000"/>
              <a:gd name="connsiteX1" fmla="*/ 2472664 w 2472664"/>
              <a:gd name="connsiteY1" fmla="*/ 0 h 6858000"/>
              <a:gd name="connsiteX2" fmla="*/ 2400427 w 2472664"/>
              <a:gd name="connsiteY2" fmla="*/ 75768 h 6858000"/>
              <a:gd name="connsiteX3" fmla="*/ 1104861 w 2472664"/>
              <a:gd name="connsiteY3" fmla="*/ 3429000 h 6858000"/>
              <a:gd name="connsiteX4" fmla="*/ 2400427 w 2472664"/>
              <a:gd name="connsiteY4" fmla="*/ 6782233 h 6858000"/>
              <a:gd name="connsiteX5" fmla="*/ 2472664 w 2472664"/>
              <a:gd name="connsiteY5" fmla="*/ 6858000 h 6858000"/>
              <a:gd name="connsiteX6" fmla="*/ 1056708 w 2472664"/>
              <a:gd name="connsiteY6" fmla="*/ 6858000 h 6858000"/>
              <a:gd name="connsiteX7" fmla="*/ 1040416 w 2472664"/>
              <a:gd name="connsiteY7" fmla="*/ 6835090 h 6858000"/>
              <a:gd name="connsiteX8" fmla="*/ 0 w 2472664"/>
              <a:gd name="connsiteY8" fmla="*/ 3429000 h 6858000"/>
              <a:gd name="connsiteX9" fmla="*/ 1040416 w 2472664"/>
              <a:gd name="connsiteY9" fmla="*/ 229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2664" h="6858000">
                <a:moveTo>
                  <a:pt x="1056708" y="0"/>
                </a:moveTo>
                <a:lnTo>
                  <a:pt x="2472664" y="0"/>
                </a:lnTo>
                <a:lnTo>
                  <a:pt x="2400427" y="75768"/>
                </a:lnTo>
                <a:cubicBezTo>
                  <a:pt x="1595469" y="961418"/>
                  <a:pt x="1104861" y="2137915"/>
                  <a:pt x="1104861" y="3429000"/>
                </a:cubicBezTo>
                <a:cubicBezTo>
                  <a:pt x="1104861" y="4720086"/>
                  <a:pt x="1595469" y="5896583"/>
                  <a:pt x="2400427" y="6782233"/>
                </a:cubicBezTo>
                <a:lnTo>
                  <a:pt x="2472664" y="6858000"/>
                </a:lnTo>
                <a:lnTo>
                  <a:pt x="1056708" y="6858000"/>
                </a:lnTo>
                <a:lnTo>
                  <a:pt x="1040416" y="6835090"/>
                </a:lnTo>
                <a:cubicBezTo>
                  <a:pt x="383551" y="5862802"/>
                  <a:pt x="0" y="4690693"/>
                  <a:pt x="0" y="3429000"/>
                </a:cubicBezTo>
                <a:cubicBezTo>
                  <a:pt x="0" y="2167308"/>
                  <a:pt x="383551" y="995199"/>
                  <a:pt x="1040416" y="22911"/>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Afbeelding 2">
            <a:extLst>
              <a:ext uri="{FF2B5EF4-FFF2-40B4-BE49-F238E27FC236}">
                <a16:creationId xmlns:a16="http://schemas.microsoft.com/office/drawing/2014/main" id="{7F9D9A93-0889-81E4-21D3-40AB69C53535}"/>
              </a:ext>
            </a:extLst>
          </p:cNvPr>
          <p:cNvPicPr>
            <a:picLocks noChangeAspect="1"/>
          </p:cNvPicPr>
          <p:nvPr/>
        </p:nvPicPr>
        <p:blipFill>
          <a:blip r:embed="rId3">
            <a:duotone>
              <a:prstClr val="black"/>
              <a:prstClr val="white"/>
            </a:duotone>
          </a:blip>
          <a:stretch>
            <a:fillRect/>
          </a:stretch>
        </p:blipFill>
        <p:spPr>
          <a:xfrm>
            <a:off x="7537837" y="1930002"/>
            <a:ext cx="4010696" cy="2997995"/>
          </a:xfrm>
          <a:prstGeom prst="rect">
            <a:avLst/>
          </a:prstGeom>
        </p:spPr>
      </p:pic>
      <p:sp>
        <p:nvSpPr>
          <p:cNvPr id="4" name="Tekstvak 3">
            <a:extLst>
              <a:ext uri="{FF2B5EF4-FFF2-40B4-BE49-F238E27FC236}">
                <a16:creationId xmlns:a16="http://schemas.microsoft.com/office/drawing/2014/main" id="{62ACAA22-E28E-5780-857D-B6B765680EE0}"/>
              </a:ext>
            </a:extLst>
          </p:cNvPr>
          <p:cNvSpPr txBox="1"/>
          <p:nvPr/>
        </p:nvSpPr>
        <p:spPr>
          <a:xfrm>
            <a:off x="1322944" y="3344668"/>
            <a:ext cx="3942878" cy="461665"/>
          </a:xfrm>
          <a:prstGeom prst="rect">
            <a:avLst/>
          </a:prstGeom>
          <a:noFill/>
        </p:spPr>
        <p:txBody>
          <a:bodyPr wrap="square" rtlCol="0">
            <a:spAutoFit/>
          </a:bodyPr>
          <a:lstStyle/>
          <a:p>
            <a:r>
              <a:rPr lang="nl-NL" sz="2400"/>
              <a:t>Stap 1: maak je eigen keuze!</a:t>
            </a:r>
          </a:p>
        </p:txBody>
      </p:sp>
      <p:sp>
        <p:nvSpPr>
          <p:cNvPr id="5" name="Tekstvak 4">
            <a:extLst>
              <a:ext uri="{FF2B5EF4-FFF2-40B4-BE49-F238E27FC236}">
                <a16:creationId xmlns:a16="http://schemas.microsoft.com/office/drawing/2014/main" id="{E4049044-9FC1-02FB-F8D6-2E6C57AE85BC}"/>
              </a:ext>
            </a:extLst>
          </p:cNvPr>
          <p:cNvSpPr txBox="1"/>
          <p:nvPr/>
        </p:nvSpPr>
        <p:spPr>
          <a:xfrm>
            <a:off x="1322944" y="4131837"/>
            <a:ext cx="3942878" cy="1200329"/>
          </a:xfrm>
          <a:prstGeom prst="rect">
            <a:avLst/>
          </a:prstGeom>
          <a:noFill/>
        </p:spPr>
        <p:txBody>
          <a:bodyPr wrap="square" rtlCol="0">
            <a:spAutoFit/>
          </a:bodyPr>
          <a:lstStyle/>
          <a:p>
            <a:r>
              <a:rPr lang="nl-NL" sz="2400"/>
              <a:t>Stap 2: bespreek samen welke ideeën in het advies terecht komen! </a:t>
            </a:r>
          </a:p>
        </p:txBody>
      </p:sp>
    </p:spTree>
    <p:extLst>
      <p:ext uri="{BB962C8B-B14F-4D97-AF65-F5344CB8AC3E}">
        <p14:creationId xmlns:p14="http://schemas.microsoft.com/office/powerpoint/2010/main" val="64686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Props1.xml><?xml version="1.0" encoding="utf-8"?>
<ds:datastoreItem xmlns:ds="http://schemas.openxmlformats.org/officeDocument/2006/customXml" ds:itemID="{83BBE1D0-53A6-4655-B8CD-74402638DBA4}">
  <ds:schemaRefs>
    <ds:schemaRef ds:uri="2c4f0c93-2979-4f27-aab2-70de95932352"/>
    <ds:schemaRef ds:uri="c6f82ce1-f6df-49a5-8b49-cf8409a27aa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C8514D3-806F-4AD5-A66A-660009E704B3}">
  <ds:schemaRefs>
    <ds:schemaRef ds:uri="http://schemas.microsoft.com/sharepoint/v3/contenttype/forms"/>
  </ds:schemaRefs>
</ds:datastoreItem>
</file>

<file path=customXml/itemProps3.xml><?xml version="1.0" encoding="utf-8"?>
<ds:datastoreItem xmlns:ds="http://schemas.openxmlformats.org/officeDocument/2006/customXml" ds:itemID="{E086EB73-F55F-4C9F-AB69-AC3D7D3BFA85}">
  <ds:schemaRefs>
    <ds:schemaRef ds:uri="2c4f0c93-2979-4f27-aab2-70de95932352"/>
    <ds:schemaRef ds:uri="c6f82ce1-f6df-49a5-8b49-cf8409a27aa4"/>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643</Words>
  <Application>Microsoft Office PowerPoint</Application>
  <PresentationFormat>Breedbeeld</PresentationFormat>
  <Paragraphs>56</Paragraphs>
  <Slides>11</Slides>
  <Notes>9</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11</vt:i4>
      </vt:variant>
    </vt:vector>
  </HeadingPairs>
  <TitlesOfParts>
    <vt:vector size="15" baseType="lpstr">
      <vt:lpstr>Arial</vt:lpstr>
      <vt:lpstr>Calibri</vt:lpstr>
      <vt:lpstr>Calibri Light</vt:lpstr>
      <vt:lpstr>Kantoorthema</vt:lpstr>
      <vt:lpstr>Workshop XL  Van data naar advies</vt:lpstr>
      <vt:lpstr>PowerPoint-presentatie</vt:lpstr>
      <vt:lpstr>Fase 1: we doen een Braindump</vt:lpstr>
      <vt:lpstr>Vervolg fase 1:</vt:lpstr>
      <vt:lpstr>Fase 2: meer fantasie! </vt:lpstr>
      <vt:lpstr>Fase 3: convergeren stap 1 </vt:lpstr>
      <vt:lpstr>Fase 3: convergeren  stap 2 = Wow, Now, How, No matrix</vt:lpstr>
      <vt:lpstr>PowerPoint-presentatie</vt:lpstr>
      <vt:lpstr>Fase 4: beslissen &gt; Selection Day! </vt:lpstr>
      <vt:lpstr>Laatste check: </vt:lpstr>
      <vt:lpstr>Bronnen: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XL  Van data naar advies</dc:title>
  <dc:creator>Pascalle Cup</dc:creator>
  <cp:lastModifiedBy>Gerjan de Ruiter</cp:lastModifiedBy>
  <cp:revision>1</cp:revision>
  <dcterms:created xsi:type="dcterms:W3CDTF">2022-10-20T18:45:30Z</dcterms:created>
  <dcterms:modified xsi:type="dcterms:W3CDTF">2022-10-21T08:24:32Z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MediaServiceImageTags">
    <vt:lpwstr/>
  </property>
</Properties>
</file>